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78" r:id="rId2"/>
    <p:sldMasterId id="2147483679" r:id="rId3"/>
  </p:sldMasterIdLst>
  <p:notesMasterIdLst>
    <p:notesMasterId r:id="rId48"/>
  </p:notesMasterIdLst>
  <p:sldIdLst>
    <p:sldId id="256" r:id="rId4"/>
    <p:sldId id="258" r:id="rId5"/>
    <p:sldId id="259" r:id="rId6"/>
    <p:sldId id="298" r:id="rId7"/>
    <p:sldId id="260" r:id="rId8"/>
    <p:sldId id="263" r:id="rId9"/>
    <p:sldId id="262" r:id="rId10"/>
    <p:sldId id="257" r:id="rId11"/>
    <p:sldId id="299" r:id="rId12"/>
    <p:sldId id="264" r:id="rId13"/>
    <p:sldId id="267" r:id="rId14"/>
    <p:sldId id="265" r:id="rId15"/>
    <p:sldId id="279" r:id="rId16"/>
    <p:sldId id="261" r:id="rId17"/>
    <p:sldId id="266" r:id="rId18"/>
    <p:sldId id="268" r:id="rId19"/>
    <p:sldId id="269" r:id="rId20"/>
    <p:sldId id="270" r:id="rId21"/>
    <p:sldId id="271" r:id="rId22"/>
    <p:sldId id="272" r:id="rId23"/>
    <p:sldId id="273" r:id="rId24"/>
    <p:sldId id="274" r:id="rId25"/>
    <p:sldId id="275" r:id="rId26"/>
    <p:sldId id="276" r:id="rId27"/>
    <p:sldId id="277" r:id="rId28"/>
    <p:sldId id="278"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94FEE2-EFAC-4200-A29E-94DFEFD3FB36}">
  <a:tblStyle styleId="{FE94FEE2-EFAC-4200-A29E-94DFEFD3FB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114"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baafe93df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baafe93df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1bf284e52_0_7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1bf284e52_0_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7"/>
        <p:cNvGrpSpPr/>
        <p:nvPr/>
      </p:nvGrpSpPr>
      <p:grpSpPr>
        <a:xfrm>
          <a:off x="0" y="0"/>
          <a:ext cx="0" cy="0"/>
          <a:chOff x="0" y="0"/>
          <a:chExt cx="0" cy="0"/>
        </a:xfrm>
      </p:grpSpPr>
      <p:sp>
        <p:nvSpPr>
          <p:cNvPr id="3848" name="Google Shape;3848;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9" name="Google Shape;3849;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6"/>
        <p:cNvGrpSpPr/>
        <p:nvPr/>
      </p:nvGrpSpPr>
      <p:grpSpPr>
        <a:xfrm>
          <a:off x="0" y="0"/>
          <a:ext cx="0" cy="0"/>
          <a:chOff x="0" y="0"/>
          <a:chExt cx="0" cy="0"/>
        </a:xfrm>
      </p:grpSpPr>
      <p:sp>
        <p:nvSpPr>
          <p:cNvPr id="4267" name="Google Shape;4267;ga1bf284e52_0_1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8" name="Google Shape;4268;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6"/>
        <p:cNvGrpSpPr/>
        <p:nvPr/>
      </p:nvGrpSpPr>
      <p:grpSpPr>
        <a:xfrm>
          <a:off x="0" y="0"/>
          <a:ext cx="0" cy="0"/>
          <a:chOff x="0" y="0"/>
          <a:chExt cx="0" cy="0"/>
        </a:xfrm>
      </p:grpSpPr>
      <p:sp>
        <p:nvSpPr>
          <p:cNvPr id="4437" name="Google Shape;4437;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8" name="Google Shape;4438;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1"/>
        <p:cNvGrpSpPr/>
        <p:nvPr/>
      </p:nvGrpSpPr>
      <p:grpSpPr>
        <a:xfrm>
          <a:off x="0" y="0"/>
          <a:ext cx="0" cy="0"/>
          <a:chOff x="0" y="0"/>
          <a:chExt cx="0" cy="0"/>
        </a:xfrm>
      </p:grpSpPr>
      <p:sp>
        <p:nvSpPr>
          <p:cNvPr id="4842" name="Google Shape;4842;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3" name="Google Shape;4843;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1"/>
        <p:cNvGrpSpPr/>
        <p:nvPr/>
      </p:nvGrpSpPr>
      <p:grpSpPr>
        <a:xfrm>
          <a:off x="0" y="0"/>
          <a:ext cx="0" cy="0"/>
          <a:chOff x="0" y="0"/>
          <a:chExt cx="0" cy="0"/>
        </a:xfrm>
      </p:grpSpPr>
      <p:sp>
        <p:nvSpPr>
          <p:cNvPr id="5222" name="Google Shape;5222;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3" name="Google Shape;5223;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5"/>
        <p:cNvGrpSpPr/>
        <p:nvPr/>
      </p:nvGrpSpPr>
      <p:grpSpPr>
        <a:xfrm>
          <a:off x="0" y="0"/>
          <a:ext cx="0" cy="0"/>
          <a:chOff x="0" y="0"/>
          <a:chExt cx="0" cy="0"/>
        </a:xfrm>
      </p:grpSpPr>
      <p:sp>
        <p:nvSpPr>
          <p:cNvPr id="5636" name="Google Shape;5636;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7" name="Google Shape;5637;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6"/>
        <p:cNvGrpSpPr/>
        <p:nvPr/>
      </p:nvGrpSpPr>
      <p:grpSpPr>
        <a:xfrm>
          <a:off x="0" y="0"/>
          <a:ext cx="0" cy="0"/>
          <a:chOff x="0" y="0"/>
          <a:chExt cx="0" cy="0"/>
        </a:xfrm>
      </p:grpSpPr>
      <p:sp>
        <p:nvSpPr>
          <p:cNvPr id="5997" name="Google Shape;5997;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8" name="Google Shape;5998;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836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6"/>
        <p:cNvGrpSpPr/>
        <p:nvPr/>
      </p:nvGrpSpPr>
      <p:grpSpPr>
        <a:xfrm>
          <a:off x="0" y="0"/>
          <a:ext cx="0" cy="0"/>
          <a:chOff x="0" y="0"/>
          <a:chExt cx="0" cy="0"/>
        </a:xfrm>
      </p:grpSpPr>
      <p:sp>
        <p:nvSpPr>
          <p:cNvPr id="6507" name="Google Shape;6507;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8" name="Google Shape;6508;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6"/>
        <p:cNvGrpSpPr/>
        <p:nvPr/>
      </p:nvGrpSpPr>
      <p:grpSpPr>
        <a:xfrm>
          <a:off x="0" y="0"/>
          <a:ext cx="0" cy="0"/>
          <a:chOff x="0" y="0"/>
          <a:chExt cx="0" cy="0"/>
        </a:xfrm>
      </p:grpSpPr>
      <p:sp>
        <p:nvSpPr>
          <p:cNvPr id="7127" name="Google Shape;7127;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8" name="Google Shape;7128;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0"/>
        <p:cNvGrpSpPr/>
        <p:nvPr/>
      </p:nvGrpSpPr>
      <p:grpSpPr>
        <a:xfrm>
          <a:off x="0" y="0"/>
          <a:ext cx="0" cy="0"/>
          <a:chOff x="0" y="0"/>
          <a:chExt cx="0" cy="0"/>
        </a:xfrm>
      </p:grpSpPr>
      <p:sp>
        <p:nvSpPr>
          <p:cNvPr id="7721" name="Google Shape;7721;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2" name="Google Shape;7722;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1"/>
        <p:cNvGrpSpPr/>
        <p:nvPr/>
      </p:nvGrpSpPr>
      <p:grpSpPr>
        <a:xfrm>
          <a:off x="0" y="0"/>
          <a:ext cx="0" cy="0"/>
          <a:chOff x="0" y="0"/>
          <a:chExt cx="0" cy="0"/>
        </a:xfrm>
      </p:grpSpPr>
      <p:sp>
        <p:nvSpPr>
          <p:cNvPr id="8042" name="Google Shape;8042;ga1bf284e52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3" name="Google Shape;8043;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6"/>
        <p:cNvGrpSpPr/>
        <p:nvPr/>
      </p:nvGrpSpPr>
      <p:grpSpPr>
        <a:xfrm>
          <a:off x="0" y="0"/>
          <a:ext cx="0" cy="0"/>
          <a:chOff x="0" y="0"/>
          <a:chExt cx="0" cy="0"/>
        </a:xfrm>
      </p:grpSpPr>
      <p:sp>
        <p:nvSpPr>
          <p:cNvPr id="8347" name="Google Shape;834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8" name="Google Shape;834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920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jTeFAVjRiL16A4Qm5B3PUlYiRcdSa1nhVXyKEVszHbQ/copy"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5.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2" Type="http://schemas.openxmlformats.org/officeDocument/2006/relationships/notesSlide" Target="../notesSlides/notesSlide27.xm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 Type="http://schemas.openxmlformats.org/officeDocument/2006/relationships/slideLayout" Target="../slideLayouts/slideLayout18.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hyperlink" Target="https://fonts.google.com/specimen/Roboto+Condensed" TargetMode="Externa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39.gif"/><Relationship Id="rId2" Type="http://schemas.openxmlformats.org/officeDocument/2006/relationships/notesSlide" Target="../notesSlides/notesSlide30.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3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37.gif"/><Relationship Id="rId4" Type="http://schemas.openxmlformats.org/officeDocument/2006/relationships/image" Target="../media/image35.gif"/><Relationship Id="rId9" Type="http://schemas.openxmlformats.org/officeDocument/2006/relationships/image" Target="../media/image36.gif"/></Relationships>
</file>

<file path=ppt/slides/_rels/slide3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oUITeam/TinyAndPretty"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411646" y="1763494"/>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zh-CN" altLang="en-US"/>
              <a:t>中期汇报</a:t>
            </a:r>
            <a:endParaRPr/>
          </a:p>
          <a:p>
            <a:pPr marL="0" lvl="0" indent="0" algn="r" rtl="0">
              <a:spcBef>
                <a:spcPts val="0"/>
              </a:spcBef>
              <a:spcAft>
                <a:spcPts val="0"/>
              </a:spcAft>
              <a:buClr>
                <a:schemeClr val="dk1"/>
              </a:buClr>
              <a:buSzPts val="1100"/>
              <a:buFont typeface="Arial"/>
              <a:buNone/>
            </a:pPr>
            <a:endParaRPr/>
          </a:p>
        </p:txBody>
      </p:sp>
      <p:sp>
        <p:nvSpPr>
          <p:cNvPr id="152" name="Google Shape;152;p33"/>
          <p:cNvSpPr txBox="1">
            <a:spLocks noGrp="1"/>
          </p:cNvSpPr>
          <p:nvPr>
            <p:ph type="subTitle" idx="1"/>
          </p:nvPr>
        </p:nvSpPr>
        <p:spPr>
          <a:xfrm>
            <a:off x="3833656" y="2946969"/>
            <a:ext cx="4404278" cy="87199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CN" altLang="en-US">
                <a:latin typeface="微软雅黑" panose="020B0503020204020204" pitchFamily="34" charset="-122"/>
                <a:ea typeface="微软雅黑" panose="020B0503020204020204" pitchFamily="34" charset="-122"/>
              </a:rPr>
              <a:t>第六小组  简旭峰  严云鹤  凌梓超 </a:t>
            </a:r>
            <a:endParaRPr lang="en-US" altLang="zh-CN">
              <a:latin typeface="微软雅黑" panose="020B0503020204020204" pitchFamily="34" charset="-122"/>
              <a:ea typeface="微软雅黑" panose="020B0503020204020204" pitchFamily="34" charset="-122"/>
            </a:endParaRPr>
          </a:p>
          <a:p>
            <a:pPr marL="0" lvl="0" indent="0" algn="r" rtl="0">
              <a:spcBef>
                <a:spcPts val="0"/>
              </a:spcBef>
              <a:spcAft>
                <a:spcPts val="0"/>
              </a:spcAft>
              <a:buNone/>
            </a:pPr>
            <a:r>
              <a:rPr lang="en-US" altLang="zh-CN">
                <a:latin typeface="微软雅黑" panose="020B0503020204020204" pitchFamily="34" charset="-122"/>
                <a:ea typeface="微软雅黑" panose="020B0503020204020204" pitchFamily="34" charset="-122"/>
              </a:rPr>
              <a:t>2022</a:t>
            </a:r>
            <a:r>
              <a:rPr lang="zh-CN" altLang="en-US">
                <a:latin typeface="微软雅黑" panose="020B0503020204020204" pitchFamily="34" charset="-122"/>
                <a:ea typeface="微软雅黑" panose="020B0503020204020204" pitchFamily="34" charset="-122"/>
              </a:rPr>
              <a:t>年</a:t>
            </a:r>
            <a:r>
              <a:rPr lang="en-US" altLang="zh-CN">
                <a:latin typeface="微软雅黑" panose="020B0503020204020204" pitchFamily="34" charset="-122"/>
                <a:ea typeface="微软雅黑" panose="020B0503020204020204" pitchFamily="34" charset="-122"/>
              </a:rPr>
              <a:t>4</a:t>
            </a:r>
            <a:r>
              <a:rPr lang="zh-CN" altLang="en-US">
                <a:latin typeface="微软雅黑" panose="020B0503020204020204" pitchFamily="34" charset="-122"/>
                <a:ea typeface="微软雅黑" panose="020B0503020204020204" pitchFamily="34" charset="-122"/>
              </a:rPr>
              <a:t>月</a:t>
            </a:r>
            <a:r>
              <a:rPr lang="en-US" altLang="zh-CN">
                <a:latin typeface="微软雅黑" panose="020B0503020204020204" pitchFamily="34" charset="-122"/>
                <a:ea typeface="微软雅黑" panose="020B0503020204020204" pitchFamily="34" charset="-122"/>
              </a:rPr>
              <a:t>27</a:t>
            </a:r>
            <a:r>
              <a:rPr lang="zh-CN" altLang="en-US">
                <a:latin typeface="微软雅黑" panose="020B0503020204020204" pitchFamily="34" charset="-122"/>
                <a:ea typeface="微软雅黑" panose="020B0503020204020204" pitchFamily="34" charset="-122"/>
              </a:rPr>
              <a:t>日</a:t>
            </a:r>
            <a:endParaRPr>
              <a:latin typeface="微软雅黑" panose="020B0503020204020204" pitchFamily="34" charset="-122"/>
              <a:ea typeface="微软雅黑" panose="020B0503020204020204" pitchFamily="34" charset="-122"/>
            </a:endParaRPr>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3704750" y="2540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TO-DO List</a:t>
            </a:r>
            <a:endParaRPr/>
          </a:p>
        </p:txBody>
      </p:sp>
      <p:grpSp>
        <p:nvGrpSpPr>
          <p:cNvPr id="2" name="组合 1">
            <a:extLst>
              <a:ext uri="{FF2B5EF4-FFF2-40B4-BE49-F238E27FC236}">
                <a16:creationId xmlns:a16="http://schemas.microsoft.com/office/drawing/2014/main" id="{904B8FC8-395D-4C0E-8402-2E61F7BD3E4E}"/>
              </a:ext>
            </a:extLst>
          </p:cNvPr>
          <p:cNvGrpSpPr/>
          <p:nvPr/>
        </p:nvGrpSpPr>
        <p:grpSpPr>
          <a:xfrm>
            <a:off x="144267" y="254000"/>
            <a:ext cx="3437133" cy="4663901"/>
            <a:chOff x="720000" y="1259450"/>
            <a:chExt cx="4455600" cy="3048851"/>
          </a:xfrm>
        </p:grpSpPr>
        <p:sp>
          <p:nvSpPr>
            <p:cNvPr id="262" name="Google Shape;262;p41"/>
            <p:cNvSpPr/>
            <p:nvPr/>
          </p:nvSpPr>
          <p:spPr>
            <a:xfrm>
              <a:off x="720000" y="1259450"/>
              <a:ext cx="4455600" cy="30024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4" name="Google Shape;264;p41" title="Gráfico">
              <a:hlinkClick r:id="rId3"/>
            </p:cNvPr>
            <p:cNvPicPr preferRelativeResize="0"/>
            <p:nvPr/>
          </p:nvPicPr>
          <p:blipFill rotWithShape="1">
            <a:blip r:embed="rId4">
              <a:alphaModFix/>
            </a:blip>
            <a:srcRect l="4266" t="16254" r="5538"/>
            <a:stretch/>
          </p:blipFill>
          <p:spPr>
            <a:xfrm>
              <a:off x="879900" y="1875875"/>
              <a:ext cx="4028525" cy="2432426"/>
            </a:xfrm>
            <a:prstGeom prst="rect">
              <a:avLst/>
            </a:prstGeom>
            <a:noFill/>
            <a:ln>
              <a:noFill/>
            </a:ln>
          </p:spPr>
        </p:pic>
        <p:sp>
          <p:nvSpPr>
            <p:cNvPr id="265" name="Google Shape;265;p41"/>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MARS</a:t>
              </a:r>
              <a:endParaRPr sz="900">
                <a:solidFill>
                  <a:srgbClr val="FFFFFF"/>
                </a:solidFill>
                <a:latin typeface="Roboto Condensed Light"/>
                <a:ea typeface="Roboto Condensed Light"/>
                <a:cs typeface="Roboto Condensed Light"/>
                <a:sym typeface="Roboto Condensed Light"/>
              </a:endParaRPr>
            </a:p>
          </p:txBody>
        </p:sp>
        <p:sp>
          <p:nvSpPr>
            <p:cNvPr id="266" name="Google Shape;266;p41"/>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MERCURY</a:t>
              </a:r>
              <a:endParaRPr sz="900">
                <a:solidFill>
                  <a:srgbClr val="FFFFFF"/>
                </a:solidFill>
                <a:latin typeface="Roboto Condensed Light"/>
                <a:ea typeface="Roboto Condensed Light"/>
                <a:cs typeface="Roboto Condensed Light"/>
                <a:sym typeface="Roboto Condensed Light"/>
              </a:endParaRPr>
            </a:p>
          </p:txBody>
        </p:sp>
        <p:sp>
          <p:nvSpPr>
            <p:cNvPr id="267" name="Google Shape;267;p41"/>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VENUS</a:t>
              </a:r>
              <a:endParaRPr sz="900">
                <a:solidFill>
                  <a:srgbClr val="FFFFFF"/>
                </a:solidFill>
                <a:latin typeface="Roboto Condensed Light"/>
                <a:ea typeface="Roboto Condensed Light"/>
                <a:cs typeface="Roboto Condensed Light"/>
                <a:sym typeface="Roboto Condensed Light"/>
              </a:endParaRPr>
            </a:p>
          </p:txBody>
        </p:sp>
        <p:sp>
          <p:nvSpPr>
            <p:cNvPr id="268" name="Google Shape;268;p41"/>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JUPITER</a:t>
              </a:r>
              <a:endParaRPr sz="900">
                <a:solidFill>
                  <a:srgbClr val="FFFFFF"/>
                </a:solidFill>
                <a:latin typeface="Roboto Condensed Light"/>
                <a:ea typeface="Roboto Condensed Light"/>
                <a:cs typeface="Roboto Condensed Light"/>
                <a:sym typeface="Roboto Condensed Light"/>
              </a:endParaRPr>
            </a:p>
          </p:txBody>
        </p:sp>
        <p:sp>
          <p:nvSpPr>
            <p:cNvPr id="269" name="Google Shape;269;p41"/>
            <p:cNvSpPr/>
            <p:nvPr/>
          </p:nvSpPr>
          <p:spPr>
            <a:xfrm>
              <a:off x="1120550" y="1460525"/>
              <a:ext cx="174300" cy="174300"/>
            </a:xfrm>
            <a:prstGeom prst="snip2DiagRect">
              <a:avLst>
                <a:gd name="adj1" fmla="val 0"/>
                <a:gd name="adj2"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1893271" y="1460526"/>
              <a:ext cx="174300" cy="174300"/>
            </a:xfrm>
            <a:prstGeom prst="snip2DiagRect">
              <a:avLst>
                <a:gd name="adj1" fmla="val 0"/>
                <a:gd name="adj2"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2830091" y="1460525"/>
              <a:ext cx="174300" cy="174300"/>
            </a:xfrm>
            <a:prstGeom prst="snip2DiagRect">
              <a:avLst>
                <a:gd name="adj1" fmla="val 0"/>
                <a:gd name="adj2" fmla="val 16667"/>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3666628" y="1460526"/>
              <a:ext cx="174300" cy="174300"/>
            </a:xfrm>
            <a:prstGeom prst="snip2DiagRect">
              <a:avLst>
                <a:gd name="adj1" fmla="val 0"/>
                <a:gd name="adj2"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文本框 2">
            <a:extLst>
              <a:ext uri="{FF2B5EF4-FFF2-40B4-BE49-F238E27FC236}">
                <a16:creationId xmlns:a16="http://schemas.microsoft.com/office/drawing/2014/main" id="{8B2B9B17-ED48-41BB-B34D-CD4216DCCBA8}"/>
              </a:ext>
            </a:extLst>
          </p:cNvPr>
          <p:cNvSpPr txBox="1"/>
          <p:nvPr/>
        </p:nvSpPr>
        <p:spPr>
          <a:xfrm>
            <a:off x="5029200" y="828220"/>
            <a:ext cx="2717800" cy="4106894"/>
          </a:xfrm>
          <a:prstGeom prst="rect">
            <a:avLst/>
          </a:prstGeom>
          <a:noFill/>
        </p:spPr>
        <p:txBody>
          <a:bodyPr wrap="square" rtlCol="0">
            <a:spAutoFit/>
          </a:bodyPr>
          <a:lstStyle/>
          <a:p>
            <a:pPr>
              <a:lnSpc>
                <a:spcPct val="125000"/>
              </a:lnSpc>
            </a:pPr>
            <a:r>
              <a:rPr lang="zh-CN" altLang="en-US" b="1"/>
              <a:t>基础设施</a:t>
            </a:r>
            <a:endParaRPr lang="en-US" altLang="zh-CN" b="1"/>
          </a:p>
          <a:p>
            <a:pPr marL="285750" indent="-285750">
              <a:lnSpc>
                <a:spcPct val="125000"/>
              </a:lnSpc>
              <a:buFont typeface="Arial" panose="020B0604020202020204" pitchFamily="34" charset="0"/>
              <a:buChar char="•"/>
            </a:pPr>
            <a:r>
              <a:rPr lang="en-US" altLang="zh-CN" strike="sngStrike"/>
              <a:t>B+Tree</a:t>
            </a:r>
            <a:r>
              <a:rPr lang="zh-CN" altLang="en-US" strike="sngStrike"/>
              <a:t>数据结构</a:t>
            </a:r>
            <a:endParaRPr lang="en-US" altLang="zh-CN" strike="sngStrike"/>
          </a:p>
          <a:p>
            <a:pPr marL="285750" indent="-285750">
              <a:lnSpc>
                <a:spcPct val="125000"/>
              </a:lnSpc>
              <a:buFont typeface="Arial" panose="020B0604020202020204" pitchFamily="34" charset="0"/>
              <a:buChar char="•"/>
            </a:pPr>
            <a:r>
              <a:rPr lang="en-US" altLang="zh-CN" strike="sngStrike"/>
              <a:t>SQL</a:t>
            </a:r>
            <a:r>
              <a:rPr lang="zh-CN" altLang="en-US" strike="sngStrike"/>
              <a:t>语言解析器</a:t>
            </a:r>
            <a:endParaRPr lang="en-US" altLang="zh-CN" strike="sngStrike"/>
          </a:p>
          <a:p>
            <a:pPr marL="285750" indent="-285750">
              <a:lnSpc>
                <a:spcPct val="125000"/>
              </a:lnSpc>
              <a:buFont typeface="Arial" panose="020B0604020202020204" pitchFamily="34" charset="0"/>
              <a:buChar char="•"/>
            </a:pPr>
            <a:r>
              <a:rPr lang="zh-CN" altLang="en-US" strike="sngStrike"/>
              <a:t>数据库并发控制</a:t>
            </a:r>
            <a:endParaRPr lang="en-US" altLang="zh-CN" strike="sngStrike"/>
          </a:p>
          <a:p>
            <a:pPr marL="285750" indent="-285750">
              <a:lnSpc>
                <a:spcPct val="125000"/>
              </a:lnSpc>
              <a:buFont typeface="Arial" panose="020B0604020202020204" pitchFamily="34" charset="0"/>
              <a:buChar char="•"/>
            </a:pPr>
            <a:r>
              <a:rPr lang="en-US" altLang="zh-CN" strike="sngStrike"/>
              <a:t>Reactor</a:t>
            </a:r>
            <a:r>
              <a:rPr lang="zh-CN" altLang="en-US" strike="sngStrike"/>
              <a:t>服务器</a:t>
            </a:r>
            <a:endParaRPr lang="en-US" altLang="zh-CN" strike="sngStrike"/>
          </a:p>
          <a:p>
            <a:pPr marL="285750" indent="-285750">
              <a:lnSpc>
                <a:spcPct val="125000"/>
              </a:lnSpc>
              <a:buFont typeface="Arial" panose="020B0604020202020204" pitchFamily="34" charset="0"/>
              <a:buChar char="•"/>
            </a:pPr>
            <a:r>
              <a:rPr lang="en-US" altLang="zh-CN" strike="sngStrike"/>
              <a:t>JSON</a:t>
            </a:r>
            <a:r>
              <a:rPr lang="zh-CN" altLang="en-US" strike="sngStrike"/>
              <a:t>构造模块</a:t>
            </a:r>
            <a:endParaRPr lang="en-US" altLang="zh-CN" strike="sngStrike"/>
          </a:p>
          <a:p>
            <a:pPr marL="285750" indent="-285750">
              <a:lnSpc>
                <a:spcPct val="125000"/>
              </a:lnSpc>
              <a:buFont typeface="Arial" panose="020B0604020202020204" pitchFamily="34" charset="0"/>
              <a:buChar char="•"/>
            </a:pPr>
            <a:r>
              <a:rPr lang="en-US" altLang="zh-CN" strike="sngStrike"/>
              <a:t>MD5</a:t>
            </a:r>
            <a:r>
              <a:rPr lang="zh-CN" altLang="en-US" strike="sngStrike"/>
              <a:t>算法</a:t>
            </a:r>
            <a:endParaRPr lang="en-US" altLang="zh-CN" strike="sngStrike"/>
          </a:p>
          <a:p>
            <a:pPr marL="285750" indent="-285750">
              <a:lnSpc>
                <a:spcPct val="125000"/>
              </a:lnSpc>
              <a:buFont typeface="Arial" panose="020B0604020202020204" pitchFamily="34" charset="0"/>
              <a:buChar char="•"/>
            </a:pPr>
            <a:r>
              <a:rPr lang="en-US" altLang="zh-CN"/>
              <a:t>A*</a:t>
            </a:r>
            <a:r>
              <a:rPr lang="zh-CN" altLang="en-US"/>
              <a:t>算法</a:t>
            </a:r>
            <a:endParaRPr lang="en-US" altLang="zh-CN"/>
          </a:p>
          <a:p>
            <a:pPr>
              <a:lnSpc>
                <a:spcPct val="125000"/>
              </a:lnSpc>
            </a:pPr>
            <a:endParaRPr lang="en-US" altLang="zh-CN"/>
          </a:p>
          <a:p>
            <a:pPr>
              <a:lnSpc>
                <a:spcPct val="125000"/>
              </a:lnSpc>
            </a:pPr>
            <a:r>
              <a:rPr lang="zh-CN" altLang="en-US" b="1"/>
              <a:t>业务处理</a:t>
            </a:r>
            <a:endParaRPr lang="en-US" altLang="zh-CN" b="1"/>
          </a:p>
          <a:p>
            <a:pPr marL="285750" indent="-285750">
              <a:lnSpc>
                <a:spcPct val="125000"/>
              </a:lnSpc>
              <a:buFont typeface="Arial" panose="020B0604020202020204" pitchFamily="34" charset="0"/>
              <a:buChar char="•"/>
            </a:pPr>
            <a:r>
              <a:rPr lang="zh-CN" altLang="en-US"/>
              <a:t>用户登录及权限处理</a:t>
            </a:r>
            <a:endParaRPr lang="en-US" altLang="zh-CN"/>
          </a:p>
          <a:p>
            <a:pPr marL="285750" indent="-285750">
              <a:lnSpc>
                <a:spcPct val="125000"/>
              </a:lnSpc>
              <a:buFont typeface="Arial" panose="020B0604020202020204" pitchFamily="34" charset="0"/>
              <a:buChar char="•"/>
            </a:pPr>
            <a:r>
              <a:rPr lang="zh-CN" altLang="en-US"/>
              <a:t>活动信息的</a:t>
            </a:r>
            <a:r>
              <a:rPr lang="en-US" altLang="zh-CN"/>
              <a:t>CRUD</a:t>
            </a:r>
          </a:p>
          <a:p>
            <a:pPr marL="285750" indent="-285750">
              <a:lnSpc>
                <a:spcPct val="125000"/>
              </a:lnSpc>
              <a:buFont typeface="Arial" panose="020B0604020202020204" pitchFamily="34" charset="0"/>
              <a:buChar char="•"/>
            </a:pPr>
            <a:r>
              <a:rPr lang="zh-CN" altLang="en-US"/>
              <a:t>文件的数据与后台管理</a:t>
            </a:r>
            <a:endParaRPr lang="en-US" altLang="zh-CN"/>
          </a:p>
          <a:p>
            <a:pPr marL="285750" indent="-285750">
              <a:lnSpc>
                <a:spcPct val="125000"/>
              </a:lnSpc>
              <a:buFont typeface="Arial" panose="020B0604020202020204" pitchFamily="34" charset="0"/>
              <a:buChar char="•"/>
            </a:pPr>
            <a:r>
              <a:rPr lang="zh-CN" altLang="en-US"/>
              <a:t>现实地图的建模和演算</a:t>
            </a:r>
            <a:endParaRPr lang="en-US" altLang="zh-CN"/>
          </a:p>
          <a:p>
            <a:pPr marL="285750" indent="-285750">
              <a:lnSpc>
                <a:spcPct val="125000"/>
              </a:lnSpc>
              <a:buFont typeface="Arial" panose="020B0604020202020204" pitchFamily="34" charset="0"/>
              <a:buChar char="•"/>
            </a:pPr>
            <a:r>
              <a:rPr lang="zh-CN" altLang="en-US"/>
              <a:t>更美观的前端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CN" altLang="en-US"/>
              <a:t>项目未来规划</a:t>
            </a:r>
            <a:endParaRPr/>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a:t>W</a:t>
            </a:r>
            <a:r>
              <a:rPr lang="en-US" altLang="zh-CN"/>
              <a:t>e determined to do in the near future</a:t>
            </a:r>
            <a:endParaRPr/>
          </a:p>
          <a:p>
            <a:pPr marL="0" lvl="0" indent="0" algn="l" rtl="0">
              <a:spcBef>
                <a:spcPts val="0"/>
              </a:spcBef>
              <a:spcAft>
                <a:spcPts val="0"/>
              </a:spcAft>
              <a:buNone/>
            </a:pPr>
            <a:endParaRPr/>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803984" y="284976"/>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a:t>计划做但可能会砍掉的</a:t>
            </a:r>
            <a:r>
              <a:rPr lang="en-US" altLang="zh-CN"/>
              <a:t>……</a:t>
            </a:r>
            <a:endParaRPr/>
          </a:p>
        </p:txBody>
      </p:sp>
      <p:sp>
        <p:nvSpPr>
          <p:cNvPr id="287" name="Google Shape;287;p42"/>
          <p:cNvSpPr txBox="1">
            <a:spLocks noGrp="1"/>
          </p:cNvSpPr>
          <p:nvPr>
            <p:ph type="title" idx="2"/>
          </p:nvPr>
        </p:nvSpPr>
        <p:spPr>
          <a:xfrm>
            <a:off x="333087" y="1635801"/>
            <a:ext cx="2695584" cy="754500"/>
          </a:xfrm>
          <a:prstGeom prst="rect">
            <a:avLst/>
          </a:prstGeom>
        </p:spPr>
        <p:txBody>
          <a:bodyPr spcFirstLastPara="1" wrap="square" lIns="91425" tIns="91425" rIns="91425" bIns="91425" anchor="ctr" anchorCtr="0">
            <a:noAutofit/>
          </a:bodyPr>
          <a:lstStyle/>
          <a:p>
            <a:r>
              <a:rPr lang="zh-CN" altLang="en-US" sz="2800"/>
              <a:t>更好的日志系统</a:t>
            </a:r>
            <a:br>
              <a:rPr lang="zh-CN" altLang="en-US" sz="2800"/>
            </a:br>
            <a:endParaRPr sz="2800"/>
          </a:p>
        </p:txBody>
      </p:sp>
      <p:sp>
        <p:nvSpPr>
          <p:cNvPr id="288" name="Google Shape;288;p42"/>
          <p:cNvSpPr txBox="1">
            <a:spLocks noGrp="1"/>
          </p:cNvSpPr>
          <p:nvPr>
            <p:ph type="subTitle" idx="1"/>
          </p:nvPr>
        </p:nvSpPr>
        <p:spPr>
          <a:xfrm flipH="1">
            <a:off x="3450971" y="1576425"/>
            <a:ext cx="1763701" cy="55072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a:t>基于</a:t>
            </a:r>
            <a:r>
              <a:rPr lang="en-US" altLang="zh-CN"/>
              <a:t>Skip-list</a:t>
            </a:r>
            <a:r>
              <a:rPr lang="zh-CN" altLang="en-US"/>
              <a:t>、</a:t>
            </a:r>
            <a:r>
              <a:rPr lang="en-US" altLang="zh-CN"/>
              <a:t>Lock-free</a:t>
            </a:r>
            <a:r>
              <a:rPr lang="zh-CN" altLang="en-US"/>
              <a:t>的多线程日志库</a:t>
            </a:r>
            <a:endParaRPr/>
          </a:p>
        </p:txBody>
      </p:sp>
      <p:sp>
        <p:nvSpPr>
          <p:cNvPr id="289" name="Google Shape;289;p42"/>
          <p:cNvSpPr txBox="1">
            <a:spLocks noGrp="1"/>
          </p:cNvSpPr>
          <p:nvPr>
            <p:ph type="title" idx="3"/>
          </p:nvPr>
        </p:nvSpPr>
        <p:spPr>
          <a:xfrm>
            <a:off x="922868" y="2475350"/>
            <a:ext cx="3139284"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CN" altLang="en-US" sz="2800"/>
              <a:t>更令人惊讶的性能</a:t>
            </a:r>
            <a:endParaRPr sz="2800"/>
          </a:p>
        </p:txBody>
      </p:sp>
      <p:sp>
        <p:nvSpPr>
          <p:cNvPr id="290" name="Google Shape;290;p42"/>
          <p:cNvSpPr txBox="1">
            <a:spLocks noGrp="1"/>
          </p:cNvSpPr>
          <p:nvPr>
            <p:ph type="subTitle" idx="4"/>
          </p:nvPr>
        </p:nvSpPr>
        <p:spPr>
          <a:xfrm flipH="1">
            <a:off x="4568051" y="2590498"/>
            <a:ext cx="1953814"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基于用户时间一致性的原则，设计更好的内存</a:t>
            </a:r>
            <a:r>
              <a:rPr lang="en-US" altLang="zh-CN"/>
              <a:t>Cache</a:t>
            </a:r>
            <a:endParaRPr/>
          </a:p>
        </p:txBody>
      </p:sp>
      <p:sp>
        <p:nvSpPr>
          <p:cNvPr id="291" name="Google Shape;291;p42"/>
          <p:cNvSpPr txBox="1">
            <a:spLocks noGrp="1"/>
          </p:cNvSpPr>
          <p:nvPr>
            <p:ph type="title" idx="5"/>
          </p:nvPr>
        </p:nvSpPr>
        <p:spPr>
          <a:xfrm>
            <a:off x="1803984" y="3513625"/>
            <a:ext cx="3344392"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CN" altLang="en-US" sz="2800"/>
              <a:t>更赏心悦目的前端</a:t>
            </a:r>
            <a:endParaRPr sz="2800"/>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t>
            </a:r>
            <a:r>
              <a:rPr lang="en-US" altLang="zh-CN"/>
              <a:t>ue+ElementUI </a:t>
            </a:r>
            <a:r>
              <a:rPr lang="zh-CN" altLang="en-US"/>
              <a:t>大方、美观</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663" name="Google Shape;663;p56"/>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US">
                <a:solidFill>
                  <a:srgbClr val="434343"/>
                </a:solidFill>
              </a:rPr>
              <a:t>W</a:t>
            </a:r>
            <a:r>
              <a:rPr lang="en-US" altLang="zh-CN"/>
              <a:t>e are still working</a:t>
            </a:r>
            <a:endParaRPr lang="en-US">
              <a:solidFill>
                <a:srgbClr val="434343"/>
              </a:solidFill>
            </a:endParaRPr>
          </a:p>
          <a:p>
            <a:pPr marL="0" lvl="0" indent="0" algn="ctr" rtl="0">
              <a:spcBef>
                <a:spcPts val="0"/>
              </a:spcBef>
              <a:spcAft>
                <a:spcPts val="0"/>
              </a:spcAft>
              <a:buClr>
                <a:srgbClr val="434343"/>
              </a:buClr>
              <a:buSzPts val="1100"/>
              <a:buFont typeface="Arial"/>
              <a:buNone/>
            </a:pPr>
            <a:endParaRPr>
              <a:solidFill>
                <a:srgbClr val="434343"/>
              </a:solidFill>
            </a:endParaRPr>
          </a:p>
          <a:p>
            <a:pPr marL="0" lvl="0" indent="0" algn="ctr" rtl="0">
              <a:spcBef>
                <a:spcPts val="0"/>
              </a:spcBef>
              <a:spcAft>
                <a:spcPts val="0"/>
              </a:spcAft>
              <a:buClr>
                <a:srgbClr val="434343"/>
              </a:buClr>
              <a:buSzPts val="1100"/>
              <a:buFont typeface="Arial"/>
              <a:buNone/>
            </a:pPr>
            <a:r>
              <a:rPr lang="zh-CN" altLang="en-US">
                <a:solidFill>
                  <a:srgbClr val="434343"/>
                </a:solidFill>
              </a:rPr>
              <a:t>第六小组 简旭峰 严云鹤 凌梓超</a:t>
            </a:r>
            <a:endParaRPr>
              <a:solidFill>
                <a:srgbClr val="434343"/>
              </a:solidFill>
            </a:endParaRPr>
          </a:p>
          <a:p>
            <a:pPr marL="0" lvl="0" indent="0" algn="ctr" rtl="0">
              <a:spcBef>
                <a:spcPts val="0"/>
              </a:spcBef>
              <a:spcAft>
                <a:spcPts val="0"/>
              </a:spcAft>
              <a:buClr>
                <a:schemeClr val="dk1"/>
              </a:buClr>
              <a:buSzPts val="1100"/>
              <a:buFont typeface="Arial"/>
              <a:buNone/>
            </a:pPr>
            <a:r>
              <a:rPr lang="en-US">
                <a:solidFill>
                  <a:srgbClr val="434343"/>
                </a:solidFill>
              </a:rPr>
              <a:t>https://github.com/NoUITeam/TinyAndPretty</a:t>
            </a:r>
            <a:endParaRPr lang="en-US"/>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grpSp>
        <p:nvGrpSpPr>
          <p:cNvPr id="665" name="Google Shape;665;p56"/>
          <p:cNvGrpSpPr/>
          <p:nvPr/>
        </p:nvGrpSpPr>
        <p:grpSpPr>
          <a:xfrm>
            <a:off x="8090523" y="808178"/>
            <a:ext cx="279476" cy="279476"/>
            <a:chOff x="1379798" y="1723250"/>
            <a:chExt cx="397887" cy="397887"/>
          </a:xfrm>
        </p:grpSpPr>
        <p:sp>
          <p:nvSpPr>
            <p:cNvPr id="666"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56"/>
          <p:cNvGrpSpPr/>
          <p:nvPr/>
        </p:nvGrpSpPr>
        <p:grpSpPr>
          <a:xfrm>
            <a:off x="7341818" y="808178"/>
            <a:ext cx="279490" cy="279476"/>
            <a:chOff x="266768" y="1721375"/>
            <a:chExt cx="397907" cy="397887"/>
          </a:xfrm>
        </p:grpSpPr>
        <p:sp>
          <p:nvSpPr>
            <p:cNvPr id="671"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6"/>
          <p:cNvGrpSpPr/>
          <p:nvPr/>
        </p:nvGrpSpPr>
        <p:grpSpPr>
          <a:xfrm>
            <a:off x="7716184" y="808178"/>
            <a:ext cx="279461" cy="279476"/>
            <a:chOff x="864491" y="1723250"/>
            <a:chExt cx="397866" cy="397887"/>
          </a:xfrm>
        </p:grpSpPr>
        <p:sp>
          <p:nvSpPr>
            <p:cNvPr id="674"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670"/>
                                        </p:tgtEl>
                                        <p:attrNameLst>
                                          <p:attrName>style.visibility</p:attrName>
                                        </p:attrNameLst>
                                      </p:cBhvr>
                                      <p:to>
                                        <p:strVal val="visible"/>
                                      </p:to>
                                    </p:set>
                                    <p:animEffect transition="in" filter="fade">
                                      <p:cBhvr>
                                        <p:cTn id="14" dur="1200"/>
                                        <p:tgtEl>
                                          <p:spTgt spid="670"/>
                                        </p:tgtEl>
                                      </p:cBhvr>
                                    </p:animEffect>
                                  </p:childTnLst>
                                </p:cTn>
                              </p:par>
                              <p:par>
                                <p:cTn id="15" presetID="10" presetClass="entr" presetSubtype="0" fill="hold" nodeType="withEffect">
                                  <p:stCondLst>
                                    <p:cond delay="0"/>
                                  </p:stCondLst>
                                  <p:childTnLst>
                                    <p:set>
                                      <p:cBhvr>
                                        <p:cTn id="16" dur="1" fill="hold">
                                          <p:stCondLst>
                                            <p:cond delay="0"/>
                                          </p:stCondLst>
                                        </p:cTn>
                                        <p:tgtEl>
                                          <p:spTgt spid="673"/>
                                        </p:tgtEl>
                                        <p:attrNameLst>
                                          <p:attrName>style.visibility</p:attrName>
                                        </p:attrNameLst>
                                      </p:cBhvr>
                                      <p:to>
                                        <p:strVal val="visible"/>
                                      </p:to>
                                    </p:set>
                                    <p:animEffect transition="in" filter="fade">
                                      <p:cBhvr>
                                        <p:cTn id="17" dur="1100"/>
                                        <p:tgtEl>
                                          <p:spTgt spid="673"/>
                                        </p:tgtEl>
                                      </p:cBhvr>
                                    </p:animEffect>
                                  </p:childTnLst>
                                </p:cTn>
                              </p:par>
                              <p:par>
                                <p:cTn id="18" presetID="10" presetClass="entr" presetSubtype="0" fill="hold" nodeType="withEffect">
                                  <p:stCondLst>
                                    <p:cond delay="0"/>
                                  </p:stCondLst>
                                  <p:childTnLst>
                                    <p:set>
                                      <p:cBhvr>
                                        <p:cTn id="19" dur="1" fill="hold">
                                          <p:stCondLst>
                                            <p:cond delay="0"/>
                                          </p:stCondLst>
                                        </p:cTn>
                                        <p:tgtEl>
                                          <p:spTgt spid="665"/>
                                        </p:tgtEl>
                                        <p:attrNameLst>
                                          <p:attrName>style.visibility</p:attrName>
                                        </p:attrNameLst>
                                      </p:cBhvr>
                                      <p:to>
                                        <p:strVal val="visible"/>
                                      </p:to>
                                    </p:set>
                                    <p:animEffect transition="in" filter="fade">
                                      <p:cBhvr>
                                        <p:cTn id="20" dur="9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2nd ANNOUNCEMENT</a:t>
            </a:r>
            <a:endParaRPr/>
          </a:p>
        </p:txBody>
      </p:sp>
      <p:sp>
        <p:nvSpPr>
          <p:cNvPr id="214" name="Google Shape;214;p38"/>
          <p:cNvSpPr/>
          <p:nvPr/>
        </p:nvSpPr>
        <p:spPr>
          <a:xfrm>
            <a:off x="1660512"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JUPITER</a:t>
            </a:r>
            <a:endParaRPr b="1">
              <a:solidFill>
                <a:srgbClr val="FFFFFF"/>
              </a:solidFill>
              <a:latin typeface="Exo 2"/>
              <a:ea typeface="Exo 2"/>
              <a:cs typeface="Exo 2"/>
              <a:sym typeface="Exo 2"/>
            </a:endParaRPr>
          </a:p>
        </p:txBody>
      </p:sp>
      <p:sp>
        <p:nvSpPr>
          <p:cNvPr id="216" name="Google Shape;216;p38"/>
          <p:cNvSpPr txBox="1"/>
          <p:nvPr/>
        </p:nvSpPr>
        <p:spPr>
          <a:xfrm>
            <a:off x="1844449"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It’s the biggest planet in our Solar System</a:t>
            </a:r>
            <a:endParaRPr sz="120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6046450"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SATURN</a:t>
            </a:r>
            <a:endParaRPr b="1">
              <a:solidFill>
                <a:srgbClr val="FFFFFF"/>
              </a:solidFill>
              <a:latin typeface="Exo 2"/>
              <a:ea typeface="Exo 2"/>
              <a:cs typeface="Exo 2"/>
              <a:sym typeface="Exo 2"/>
            </a:endParaRPr>
          </a:p>
        </p:txBody>
      </p:sp>
      <p:sp>
        <p:nvSpPr>
          <p:cNvPr id="219" name="Google Shape;219;p38"/>
          <p:cNvSpPr txBox="1"/>
          <p:nvPr/>
        </p:nvSpPr>
        <p:spPr>
          <a:xfrm>
            <a:off x="6221512"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Saturn is composed of hydrogen</a:t>
            </a:r>
            <a:endParaRPr sz="1200">
              <a:solidFill>
                <a:srgbClr val="FFFFFF"/>
              </a:solidFill>
              <a:latin typeface="Roboto Condensed Light"/>
              <a:ea typeface="Roboto Condensed Light"/>
              <a:cs typeface="Roboto Condensed Light"/>
              <a:sym typeface="Roboto Condensed Light"/>
            </a:endParaRPr>
          </a:p>
        </p:txBody>
      </p:sp>
      <p:cxnSp>
        <p:nvCxnSpPr>
          <p:cNvPr id="220" name="Google Shape;220;p38"/>
          <p:cNvCxnSpPr/>
          <p:nvPr/>
        </p:nvCxnSpPr>
        <p:spPr>
          <a:xfrm rot="-5400000" flipH="1">
            <a:off x="4396930" y="2314525"/>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3079550" y="2572350"/>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34350" y="111112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p:nvPr/>
        </p:nvCxnSpPr>
        <p:spPr>
          <a:xfrm rot="5400000">
            <a:off x="2408400" y="3002475"/>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211750" y="3040275"/>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856617" y="258171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434343"/>
                </a:solidFill>
                <a:latin typeface="Exo 2"/>
                <a:ea typeface="Exo 2"/>
                <a:cs typeface="Exo 2"/>
                <a:sym typeface="Exo 2"/>
              </a:rPr>
              <a:t>NEPTUNE</a:t>
            </a:r>
            <a:endParaRPr b="1">
              <a:solidFill>
                <a:srgbClr val="434343"/>
              </a:solidFill>
              <a:latin typeface="Exo 2"/>
              <a:ea typeface="Exo 2"/>
              <a:cs typeface="Exo 2"/>
              <a:sym typeface="Exo 2"/>
            </a:endParaRPr>
          </a:p>
        </p:txBody>
      </p:sp>
      <p:sp>
        <p:nvSpPr>
          <p:cNvPr id="226" name="Google Shape;226;p38"/>
          <p:cNvSpPr txBox="1"/>
          <p:nvPr/>
        </p:nvSpPr>
        <p:spPr>
          <a:xfrm>
            <a:off x="3188396" y="2812313"/>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200">
              <a:solidFill>
                <a:srgbClr val="434343"/>
              </a:solidFill>
              <a:latin typeface="Roboto Condensed Light"/>
              <a:ea typeface="Roboto Condensed Light"/>
              <a:cs typeface="Roboto Condensed Light"/>
              <a:sym typeface="Roboto Condensed Light"/>
            </a:endParaRP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MARS</a:t>
            </a:r>
            <a:endParaRPr b="1">
              <a:solidFill>
                <a:srgbClr val="FFFFFF"/>
              </a:solidFill>
              <a:latin typeface="Exo 2"/>
              <a:ea typeface="Exo 2"/>
              <a:cs typeface="Exo 2"/>
              <a:sym typeface="Exo 2"/>
            </a:endParaRPr>
          </a:p>
        </p:txBody>
      </p:sp>
      <p:sp>
        <p:nvSpPr>
          <p:cNvPr id="228" name="Google Shape;228;p38"/>
          <p:cNvSpPr txBox="1"/>
          <p:nvPr/>
        </p:nvSpPr>
        <p:spPr>
          <a:xfrm>
            <a:off x="4009300" y="130930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Despite being red, Mars is a cold place</a:t>
            </a:r>
            <a:endParaRPr sz="12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 in the whole Solar System</a:t>
            </a:r>
            <a:endParaRPr/>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TABLE</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nvGraphicFramePr>
        <p:xfrm>
          <a:off x="1618875" y="1343925"/>
          <a:ext cx="5906250" cy="2793800"/>
        </p:xfrm>
        <a:graphic>
          <a:graphicData uri="http://schemas.openxmlformats.org/drawingml/2006/table">
            <a:tbl>
              <a:tblPr>
                <a:noFill/>
                <a:tableStyleId>{FE94FEE2-EFAC-4200-A29E-94DFEFD3FB36}</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VENUS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MERCURY</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MARS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WELCOME!</a:t>
            </a:r>
            <a:endParaRPr/>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999023" y="863871"/>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71" name="Google Shape;171;p35">
            <a:hlinkClick r:id="rId3" action="ppaction://hlinksldjump"/>
          </p:cNvPr>
          <p:cNvSpPr txBox="1">
            <a:spLocks noGrp="1"/>
          </p:cNvSpPr>
          <p:nvPr>
            <p:ph type="title" idx="6"/>
          </p:nvPr>
        </p:nvSpPr>
        <p:spPr>
          <a:xfrm>
            <a:off x="4362156" y="198471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2" name="Google Shape;172;p35">
            <a:hlinkClick r:id="rId4" action="ppaction://hlinksldjump"/>
          </p:cNvPr>
          <p:cNvSpPr txBox="1">
            <a:spLocks noGrp="1"/>
          </p:cNvSpPr>
          <p:nvPr>
            <p:ph type="title" idx="7"/>
          </p:nvPr>
        </p:nvSpPr>
        <p:spPr>
          <a:xfrm>
            <a:off x="4362156" y="30044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73" name="Google Shape;173;p35">
            <a:hlinkClick r:id="" action="ppaction://noaction"/>
          </p:cNvPr>
          <p:cNvSpPr txBox="1">
            <a:spLocks noGrp="1"/>
          </p:cNvSpPr>
          <p:nvPr>
            <p:ph type="title" idx="8"/>
          </p:nvPr>
        </p:nvSpPr>
        <p:spPr>
          <a:xfrm>
            <a:off x="4362156" y="40241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78" name="Google Shape;178;p35"/>
          <p:cNvSpPr txBox="1">
            <a:spLocks noGrp="1"/>
          </p:cNvSpPr>
          <p:nvPr>
            <p:ph type="ctrTitle" idx="16"/>
          </p:nvPr>
        </p:nvSpPr>
        <p:spPr>
          <a:xfrm>
            <a:off x="5251706" y="194224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sz="1800"/>
              <a:t>技术选型</a:t>
            </a:r>
            <a:endParaRPr sz="1800"/>
          </a:p>
        </p:txBody>
      </p:sp>
      <p:sp>
        <p:nvSpPr>
          <p:cNvPr id="180" name="Google Shape;180;p35"/>
          <p:cNvSpPr txBox="1">
            <a:spLocks noGrp="1"/>
          </p:cNvSpPr>
          <p:nvPr>
            <p:ph type="ctrTitle" idx="18"/>
          </p:nvPr>
        </p:nvSpPr>
        <p:spPr>
          <a:xfrm>
            <a:off x="5251706" y="2961938"/>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sz="1800"/>
              <a:t>进度展示</a:t>
            </a:r>
            <a:endParaRPr sz="1800"/>
          </a:p>
        </p:txBody>
      </p:sp>
      <p:sp>
        <p:nvSpPr>
          <p:cNvPr id="182" name="Google Shape;182;p35"/>
          <p:cNvSpPr txBox="1">
            <a:spLocks noGrp="1"/>
          </p:cNvSpPr>
          <p:nvPr>
            <p:ph type="ctrTitle" idx="20"/>
          </p:nvPr>
        </p:nvSpPr>
        <p:spPr>
          <a:xfrm>
            <a:off x="5251706" y="398294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sz="1800"/>
              <a:t>未来计划</a:t>
            </a:r>
            <a:endParaRPr sz="1800"/>
          </a:p>
        </p:txBody>
      </p:sp>
      <p:cxnSp>
        <p:nvCxnSpPr>
          <p:cNvPr id="185" name="Google Shape;185;p35"/>
          <p:cNvCxnSpPr/>
          <p:nvPr/>
        </p:nvCxnSpPr>
        <p:spPr>
          <a:xfrm>
            <a:off x="4134007"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1000"/>
                                        <p:tgtEl>
                                          <p:spTgt spid="185"/>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1000"/>
                                        <p:tgtEl>
                                          <p:spTgt spid="171"/>
                                        </p:tgtEl>
                                      </p:cBhvr>
                                    </p:animEffect>
                                  </p:childTnLst>
                                </p:cTn>
                              </p:par>
                              <p:par>
                                <p:cTn id="11" presetID="10" presetClass="entr" presetSubtype="0" fill="hold" nodeType="with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fade">
                                      <p:cBhvr>
                                        <p:cTn id="13" dur="1000"/>
                                        <p:tgtEl>
                                          <p:spTgt spid="172"/>
                                        </p:tgtEl>
                                      </p:cBhvr>
                                    </p:animEffect>
                                  </p:childTnLst>
                                </p:cTn>
                              </p:par>
                              <p:par>
                                <p:cTn id="14" presetID="10" presetClass="entr" presetSubtype="0"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451" name="Google Shape;451;p4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52" name="Google Shape;452;p4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54" name="Google Shape;454;p4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55" name="Google Shape;455;p4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57" name="Google Shape;457;p4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a:t>
            </a:r>
            <a:endParaRPr/>
          </a:p>
        </p:txBody>
      </p:sp>
      <p:sp>
        <p:nvSpPr>
          <p:cNvPr id="458" name="Google Shape;458;p4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pic>
        <p:nvPicPr>
          <p:cNvPr id="459" name="Google Shape;459;p49"/>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60" name="Google Shape;460;p49"/>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61" name="Google Shape;461;p49"/>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62" name="Google Shape;462;p49"/>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w="9525" cap="flat" cmpd="sng">
            <a:solidFill>
              <a:srgbClr val="FFFFFF"/>
            </a:solidFill>
            <a:prstDash val="solid"/>
            <a:round/>
            <a:headEnd type="none" w="med" len="med"/>
            <a:tailEnd type="none" w="med" len="med"/>
          </a:ln>
        </p:spPr>
      </p:cxnSp>
      <p:cxnSp>
        <p:nvCxnSpPr>
          <p:cNvPr id="471" name="Google Shape;471;p50"/>
          <p:cNvCxnSpPr/>
          <p:nvPr/>
        </p:nvCxnSpPr>
        <p:spPr>
          <a:xfrm rot="10800000">
            <a:off x="4389425" y="2962350"/>
            <a:ext cx="4747800" cy="0"/>
          </a:xfrm>
          <a:prstGeom prst="straightConnector1">
            <a:avLst/>
          </a:prstGeom>
          <a:noFill/>
          <a:ln w="9525" cap="flat" cmpd="sng">
            <a:solidFill>
              <a:srgbClr val="FFFFFF"/>
            </a:solidFill>
            <a:prstDash val="solid"/>
            <a:round/>
            <a:headEnd type="none" w="med" len="med"/>
            <a:tailEnd type="none" w="med" len="med"/>
          </a:ln>
        </p:spPr>
      </p:cxnSp>
      <p:sp>
        <p:nvSpPr>
          <p:cNvPr id="472" name="Google Shape;472;p5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EVENTS</a:t>
            </a:r>
            <a:endParaRPr/>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525" name="Google Shape;525;p53"/>
          <p:cNvGrpSpPr/>
          <p:nvPr/>
        </p:nvGrpSpPr>
        <p:grpSpPr>
          <a:xfrm>
            <a:off x="1464204" y="3629035"/>
            <a:ext cx="5009329" cy="3094349"/>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SEP 08</a:t>
            </a:r>
            <a:endParaRPr sz="1000" b="1">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OCT 16</a:t>
            </a:r>
            <a:endParaRPr sz="1000" b="1">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DEC 10</a:t>
            </a:r>
            <a:endParaRPr sz="1000" b="1">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NOV 29</a:t>
            </a:r>
            <a:endParaRPr sz="1000" b="1">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组合 1">
            <a:extLst>
              <a:ext uri="{FF2B5EF4-FFF2-40B4-BE49-F238E27FC236}">
                <a16:creationId xmlns:a16="http://schemas.microsoft.com/office/drawing/2014/main" id="{6FE7CA7E-50F3-4F0A-8729-659BA0AAD6FD}"/>
              </a:ext>
            </a:extLst>
          </p:cNvPr>
          <p:cNvGrpSpPr/>
          <p:nvPr/>
        </p:nvGrpSpPr>
        <p:grpSpPr>
          <a:xfrm>
            <a:off x="3514251" y="1972007"/>
            <a:ext cx="482100" cy="463200"/>
            <a:chOff x="5064800" y="2220132"/>
            <a:chExt cx="4821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53"/>
            <p:cNvCxnSpPr/>
            <p:nvPr/>
          </p:nvCxnSpPr>
          <p:spPr>
            <a:xfrm rot="10800000">
              <a:off x="5945075" y="3770600"/>
              <a:ext cx="2414700" cy="0"/>
            </a:xfrm>
            <a:prstGeom prst="straightConnector1">
              <a:avLst/>
            </a:prstGeom>
            <a:noFill/>
            <a:ln w="9525" cap="flat" cmpd="sng">
              <a:solidFill>
                <a:srgbClr val="434343"/>
              </a:solidFill>
              <a:prstDash val="solid"/>
              <a:round/>
              <a:headEnd type="none" w="med" len="med"/>
              <a:tailEnd type="none" w="med" len="med"/>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617" name="Google Shape;617;p5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631" name="Google Shape;631;p55"/>
          <p:cNvGrpSpPr/>
          <p:nvPr/>
        </p:nvGrpSpPr>
        <p:grpSpPr>
          <a:xfrm>
            <a:off x="3111142" y="1219229"/>
            <a:ext cx="3362026" cy="2641868"/>
            <a:chOff x="238125" y="1676700"/>
            <a:chExt cx="2045650" cy="1779275"/>
          </a:xfrm>
        </p:grpSpPr>
        <p:sp>
          <p:nvSpPr>
            <p:cNvPr id="632" name="Google Shape;632;p55"/>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9" name="Google Shape;639;p55"/>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640" name="Google Shape;640;p55"/>
          <p:cNvGrpSpPr/>
          <p:nvPr/>
        </p:nvGrpSpPr>
        <p:grpSpPr>
          <a:xfrm>
            <a:off x="1417187" y="1862416"/>
            <a:ext cx="1506854" cy="2001521"/>
            <a:chOff x="3580725" y="2020075"/>
            <a:chExt cx="1344925" cy="1786275"/>
          </a:xfrm>
        </p:grpSpPr>
        <p:sp>
          <p:nvSpPr>
            <p:cNvPr id="641" name="Google Shape;641;p55"/>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6" name="Google Shape;646;p55"/>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647" name="Google Shape;647;p55"/>
          <p:cNvGrpSpPr/>
          <p:nvPr/>
        </p:nvGrpSpPr>
        <p:grpSpPr>
          <a:xfrm>
            <a:off x="6631975" y="1859645"/>
            <a:ext cx="1094837" cy="2001597"/>
            <a:chOff x="6417224" y="2247097"/>
            <a:chExt cx="951950" cy="1740368"/>
          </a:xfrm>
        </p:grpSpPr>
        <p:sp>
          <p:nvSpPr>
            <p:cNvPr id="648" name="Google Shape;648;p55"/>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5" name="Google Shape;655;p55"/>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656" name="Google Shape;656;p55"/>
          <p:cNvSpPr txBox="1"/>
          <p:nvPr/>
        </p:nvSpPr>
        <p:spPr>
          <a:xfrm>
            <a:off x="3395625" y="4037178"/>
            <a:ext cx="2962200" cy="73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and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lnSpc>
                <a:spcPct val="100000"/>
              </a:lnSpc>
              <a:spcBef>
                <a:spcPts val="1600"/>
              </a:spcBef>
              <a:spcAft>
                <a:spcPts val="1600"/>
              </a:spcAft>
              <a:buNone/>
            </a:pPr>
            <a:endParaRPr sz="1200">
              <a:solidFill>
                <a:srgbClr val="434343"/>
              </a:solidFill>
              <a:latin typeface="Roboto Condensed Light"/>
              <a:ea typeface="Roboto Condensed Light"/>
              <a:cs typeface="Roboto Condensed Light"/>
              <a:sym typeface="Roboto Condensed Light"/>
            </a:endParaRPr>
          </a:p>
        </p:txBody>
      </p:sp>
      <p:cxnSp>
        <p:nvCxnSpPr>
          <p:cNvPr id="657" name="Google Shape;657;p55"/>
          <p:cNvCxnSpPr/>
          <p:nvPr/>
        </p:nvCxnSpPr>
        <p:spPr>
          <a:xfrm rot="10800000">
            <a:off x="3290125" y="4228975"/>
            <a:ext cx="0" cy="93780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Exo 2"/>
                <a:ea typeface="Exo 2"/>
                <a:cs typeface="Exo 2"/>
                <a:sym typeface="Exo 2"/>
              </a:rPr>
              <a:t>PHOTOS</a:t>
            </a:r>
            <a:endParaRPr>
              <a:solidFill>
                <a:srgbClr val="434343"/>
              </a:solidFill>
            </a:endParaRPr>
          </a:p>
          <a:p>
            <a:pPr marL="457200" lvl="0" indent="-298450" algn="l" rtl="0">
              <a:spcBef>
                <a:spcPts val="300"/>
              </a:spcBef>
              <a:spcAft>
                <a:spcPts val="0"/>
              </a:spcAft>
              <a:buSzPts val="1100"/>
              <a:buChar char="■"/>
            </a:pPr>
            <a:r>
              <a:rPr lang="en" sz="1100">
                <a:solidFill>
                  <a:srgbClr val="434343"/>
                </a:solidFill>
                <a:uFill>
                  <a:noFill/>
                </a:uFill>
                <a:hlinkClick r:id="rId3">
                  <a:extLst>
                    <a:ext uri="{A12FA001-AC4F-418D-AE19-62706E023703}">
                      <ahyp:hlinkClr xmlns:ahyp="http://schemas.microsoft.com/office/drawing/2018/hyperlinkcolor" val="tx"/>
                    </a:ext>
                  </a:extLst>
                </a:hlinkClick>
              </a:rPr>
              <a:t>Woman using smartphone with hologram</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4">
                  <a:extLst>
                    <a:ext uri="{A12FA001-AC4F-418D-AE19-62706E023703}">
                      <ahyp:hlinkClr xmlns:ahyp="http://schemas.microsoft.com/office/drawing/2018/hyperlinkcolor" val="tx"/>
                    </a:ext>
                  </a:extLst>
                </a:hlinkClick>
              </a:rPr>
              <a:t>Happy businesswoman looking at camera with holding pencil and diary</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5">
                  <a:extLst>
                    <a:ext uri="{A12FA001-AC4F-418D-AE19-62706E023703}">
                      <ahyp:hlinkClr xmlns:ahyp="http://schemas.microsoft.com/office/drawing/2018/hyperlinkcolor" val="tx"/>
                    </a:ext>
                  </a:extLst>
                </a:hlinkClick>
              </a:rPr>
              <a:t>Portrait of smiling man holding digital tablet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6">
                  <a:extLst>
                    <a:ext uri="{A12FA001-AC4F-418D-AE19-62706E023703}">
                      <ahyp:hlinkClr xmlns:ahyp="http://schemas.microsoft.com/office/drawing/2018/hyperlinkcolor" val="tx"/>
                    </a:ext>
                  </a:extLst>
                </a:hlinkClick>
              </a:rPr>
              <a:t>Smiling bearded man holding disposable coffee cup while opening door</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7">
                  <a:extLst>
                    <a:ext uri="{A12FA001-AC4F-418D-AE19-62706E023703}">
                      <ahyp:hlinkClr xmlns:ahyp="http://schemas.microsoft.com/office/drawing/2018/hyperlinkcolor" val="tx"/>
                    </a:ext>
                  </a:extLst>
                </a:hlinkClick>
              </a:rPr>
              <a:t>Portrait of pretty woman holding laptop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8">
                  <a:extLst>
                    <a:ext uri="{A12FA001-AC4F-418D-AE19-62706E023703}">
                      <ahyp:hlinkClr xmlns:ahyp="http://schemas.microsoft.com/office/drawing/2018/hyperlinkcolor" val="tx"/>
                    </a:ext>
                  </a:extLst>
                </a:hlinkClick>
              </a:rPr>
              <a:t>Motherboard with optical fiber</a:t>
            </a:r>
            <a:endParaRPr sz="1100"/>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84" name="Google Shape;684;p57"/>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marL="457200" lvl="0" indent="-298450" algn="l" rtl="0">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marL="0" lvl="0" indent="0" algn="l" rtl="0">
              <a:spcBef>
                <a:spcPts val="1000"/>
              </a:spcBef>
              <a:spcAft>
                <a:spcPts val="0"/>
              </a:spcAft>
              <a:buNone/>
            </a:pPr>
            <a:r>
              <a:rPr lang="en" b="1">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marL="457200" lvl="0" indent="-298450" algn="l" rtl="0">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marL="457200" lvl="0" indent="-298450" algn="l" rtl="0">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marL="0" lvl="0" indent="0" algn="l" rtl="0">
              <a:lnSpc>
                <a:spcPct val="100000"/>
              </a:lnSpc>
              <a:spcBef>
                <a:spcPts val="1000"/>
              </a:spcBef>
              <a:spcAft>
                <a:spcPts val="1000"/>
              </a:spcAft>
              <a:buNone/>
            </a:pPr>
            <a:endParaRPr b="1">
              <a:latin typeface="Exo 2"/>
              <a:ea typeface="Exo 2"/>
              <a:cs typeface="Exo 2"/>
              <a:sym typeface="Exo 2"/>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92" name="Google Shape;692;p58"/>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99" name="Google Shape;699;p59"/>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0" name="Google Shape;700;p59"/>
          <p:cNvGrpSpPr/>
          <p:nvPr/>
        </p:nvGrpSpPr>
        <p:grpSpPr>
          <a:xfrm>
            <a:off x="3114475" y="3498875"/>
            <a:ext cx="2915050" cy="754200"/>
            <a:chOff x="2052655" y="3498875"/>
            <a:chExt cx="2915050" cy="754200"/>
          </a:xfrm>
        </p:grpSpPr>
        <p:sp>
          <p:nvSpPr>
            <p:cNvPr id="701" name="Google Shape;701;p59"/>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9"/>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9"/>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9"/>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705" name="Google Shape;705;p59"/>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06" name="Google Shape;706;p59"/>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		</a:t>
            </a:r>
            <a:r>
              <a:rPr lang="zh-CN" altLang="en-US"/>
              <a:t>技术选型</a:t>
            </a:r>
            <a:endParaRPr/>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
            </a:r>
            <a:r>
              <a:rPr lang="en-US" altLang="zh-CN"/>
              <a:t>hat we chose to</a:t>
            </a:r>
            <a:r>
              <a:rPr lang="zh-CN" altLang="en-US"/>
              <a:t> </a:t>
            </a:r>
            <a:r>
              <a:rPr lang="en-US" altLang="zh-CN"/>
              <a:t>do for requirements?</a:t>
            </a:r>
            <a:endParaRP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0"/>
        <p:cNvGrpSpPr/>
        <p:nvPr/>
      </p:nvGrpSpPr>
      <p:grpSpPr>
        <a:xfrm>
          <a:off x="0" y="0"/>
          <a:ext cx="0" cy="0"/>
          <a:chOff x="0" y="0"/>
          <a:chExt cx="0" cy="0"/>
        </a:xfrm>
      </p:grpSpPr>
      <p:sp>
        <p:nvSpPr>
          <p:cNvPr id="711" name="Google Shape;711;p60"/>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2" name="Google Shape;712;p60"/>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13" name="Google Shape;713;p6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14" name="Google Shape;714;p6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15" name="Google Shape;715;p6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16" name="Google Shape;716;p6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17" name="Google Shape;717;p6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18" name="Google Shape;718;p6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19" name="Google Shape;719;p6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0" name="Google Shape;720;p6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1" name="Google Shape;721;p6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2" name="Google Shape;722;p6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
        <p:cNvGrpSpPr/>
        <p:nvPr/>
      </p:nvGrpSpPr>
      <p:grpSpPr>
        <a:xfrm>
          <a:off x="0" y="0"/>
          <a:ext cx="0" cy="0"/>
          <a:chOff x="0" y="0"/>
          <a:chExt cx="0" cy="0"/>
        </a:xfrm>
      </p:grpSpPr>
      <p:sp>
        <p:nvSpPr>
          <p:cNvPr id="727" name="Google Shape;727;p6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28" name="Google Shape;728;p61"/>
          <p:cNvGrpSpPr/>
          <p:nvPr/>
        </p:nvGrpSpPr>
        <p:grpSpPr>
          <a:xfrm>
            <a:off x="5156078" y="3085736"/>
            <a:ext cx="474294" cy="551291"/>
            <a:chOff x="4727025" y="1332775"/>
            <a:chExt cx="59900" cy="69625"/>
          </a:xfrm>
        </p:grpSpPr>
        <p:sp>
          <p:nvSpPr>
            <p:cNvPr id="729" name="Google Shape;729;p6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61"/>
          <p:cNvGrpSpPr/>
          <p:nvPr/>
        </p:nvGrpSpPr>
        <p:grpSpPr>
          <a:xfrm>
            <a:off x="5769734" y="2314340"/>
            <a:ext cx="555653" cy="557031"/>
            <a:chOff x="4820425" y="1329900"/>
            <a:chExt cx="70175" cy="70350"/>
          </a:xfrm>
        </p:grpSpPr>
        <p:sp>
          <p:nvSpPr>
            <p:cNvPr id="732" name="Google Shape;732;p6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61"/>
          <p:cNvGrpSpPr/>
          <p:nvPr/>
        </p:nvGrpSpPr>
        <p:grpSpPr>
          <a:xfrm>
            <a:off x="6396103" y="2318845"/>
            <a:ext cx="582574" cy="533871"/>
            <a:chOff x="4903200" y="1331525"/>
            <a:chExt cx="73575" cy="67425"/>
          </a:xfrm>
        </p:grpSpPr>
        <p:sp>
          <p:nvSpPr>
            <p:cNvPr id="737" name="Google Shape;737;p6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61"/>
          <p:cNvGrpSpPr/>
          <p:nvPr/>
        </p:nvGrpSpPr>
        <p:grpSpPr>
          <a:xfrm>
            <a:off x="5755581" y="3078709"/>
            <a:ext cx="583960" cy="565345"/>
            <a:chOff x="4815575" y="1416800"/>
            <a:chExt cx="73750" cy="71400"/>
          </a:xfrm>
        </p:grpSpPr>
        <p:sp>
          <p:nvSpPr>
            <p:cNvPr id="740" name="Google Shape;740;p6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1"/>
          <p:cNvGrpSpPr/>
          <p:nvPr/>
        </p:nvGrpSpPr>
        <p:grpSpPr>
          <a:xfrm>
            <a:off x="6390362" y="3108896"/>
            <a:ext cx="589898" cy="504970"/>
            <a:chOff x="4902475" y="1418875"/>
            <a:chExt cx="74500" cy="63775"/>
          </a:xfrm>
        </p:grpSpPr>
        <p:sp>
          <p:nvSpPr>
            <p:cNvPr id="744" name="Google Shape;744;p6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1"/>
          <p:cNvGrpSpPr/>
          <p:nvPr/>
        </p:nvGrpSpPr>
        <p:grpSpPr>
          <a:xfrm>
            <a:off x="5765577" y="3826000"/>
            <a:ext cx="563967" cy="567127"/>
            <a:chOff x="4818100" y="1507675"/>
            <a:chExt cx="71225" cy="71625"/>
          </a:xfrm>
        </p:grpSpPr>
        <p:sp>
          <p:nvSpPr>
            <p:cNvPr id="747" name="Google Shape;747;p6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61"/>
          <p:cNvGrpSpPr/>
          <p:nvPr/>
        </p:nvGrpSpPr>
        <p:grpSpPr>
          <a:xfrm>
            <a:off x="5079075" y="3829461"/>
            <a:ext cx="628301" cy="588505"/>
            <a:chOff x="4721450" y="1509475"/>
            <a:chExt cx="79350" cy="74325"/>
          </a:xfrm>
        </p:grpSpPr>
        <p:sp>
          <p:nvSpPr>
            <p:cNvPr id="752" name="Google Shape;752;p6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61"/>
          <p:cNvGrpSpPr/>
          <p:nvPr/>
        </p:nvGrpSpPr>
        <p:grpSpPr>
          <a:xfrm>
            <a:off x="6424608" y="3814027"/>
            <a:ext cx="557038" cy="562772"/>
            <a:chOff x="4906800" y="1507500"/>
            <a:chExt cx="70350" cy="71075"/>
          </a:xfrm>
        </p:grpSpPr>
        <p:sp>
          <p:nvSpPr>
            <p:cNvPr id="757" name="Google Shape;757;p6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61"/>
          <p:cNvGrpSpPr/>
          <p:nvPr/>
        </p:nvGrpSpPr>
        <p:grpSpPr>
          <a:xfrm>
            <a:off x="4462216" y="2340963"/>
            <a:ext cx="517934" cy="517934"/>
            <a:chOff x="3736598" y="2170606"/>
            <a:chExt cx="404889" cy="404889"/>
          </a:xfrm>
        </p:grpSpPr>
        <p:sp>
          <p:nvSpPr>
            <p:cNvPr id="763" name="Google Shape;763;p6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61"/>
          <p:cNvGrpSpPr/>
          <p:nvPr/>
        </p:nvGrpSpPr>
        <p:grpSpPr>
          <a:xfrm>
            <a:off x="3729277" y="2341061"/>
            <a:ext cx="586986" cy="517740"/>
            <a:chOff x="3161917" y="2170682"/>
            <a:chExt cx="458870" cy="404737"/>
          </a:xfrm>
        </p:grpSpPr>
        <p:sp>
          <p:nvSpPr>
            <p:cNvPr id="768" name="Google Shape;768;p6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61"/>
          <p:cNvGrpSpPr/>
          <p:nvPr/>
        </p:nvGrpSpPr>
        <p:grpSpPr>
          <a:xfrm>
            <a:off x="3752299" y="3102400"/>
            <a:ext cx="540943" cy="517963"/>
            <a:chOff x="3179914" y="2889488"/>
            <a:chExt cx="422876" cy="404911"/>
          </a:xfrm>
        </p:grpSpPr>
        <p:sp>
          <p:nvSpPr>
            <p:cNvPr id="772" name="Google Shape;772;p6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1"/>
          <p:cNvGrpSpPr/>
          <p:nvPr/>
        </p:nvGrpSpPr>
        <p:grpSpPr>
          <a:xfrm>
            <a:off x="4453093" y="3102358"/>
            <a:ext cx="536180" cy="518047"/>
            <a:chOff x="3729467" y="2889422"/>
            <a:chExt cx="419153" cy="404977"/>
          </a:xfrm>
        </p:grpSpPr>
        <p:sp>
          <p:nvSpPr>
            <p:cNvPr id="779" name="Google Shape;779;p6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61"/>
          <p:cNvGrpSpPr/>
          <p:nvPr/>
        </p:nvGrpSpPr>
        <p:grpSpPr>
          <a:xfrm>
            <a:off x="1990126" y="3445787"/>
            <a:ext cx="965351" cy="134611"/>
            <a:chOff x="4411970" y="2962952"/>
            <a:chExt cx="706544" cy="104212"/>
          </a:xfrm>
        </p:grpSpPr>
        <p:sp>
          <p:nvSpPr>
            <p:cNvPr id="787" name="Google Shape;787;p6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61"/>
          <p:cNvGrpSpPr/>
          <p:nvPr/>
        </p:nvGrpSpPr>
        <p:grpSpPr>
          <a:xfrm>
            <a:off x="1990126" y="3041077"/>
            <a:ext cx="960158" cy="289172"/>
            <a:chOff x="4411970" y="2726085"/>
            <a:chExt cx="643107" cy="193659"/>
          </a:xfrm>
        </p:grpSpPr>
        <p:sp>
          <p:nvSpPr>
            <p:cNvPr id="792" name="Google Shape;792;p6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61"/>
          <p:cNvGrpSpPr/>
          <p:nvPr/>
        </p:nvGrpSpPr>
        <p:grpSpPr>
          <a:xfrm>
            <a:off x="998624" y="3295400"/>
            <a:ext cx="811503" cy="252584"/>
            <a:chOff x="4411970" y="4340222"/>
            <a:chExt cx="779467" cy="242683"/>
          </a:xfrm>
        </p:grpSpPr>
        <p:sp>
          <p:nvSpPr>
            <p:cNvPr id="796" name="Google Shape;796;p6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61"/>
          <p:cNvGrpSpPr/>
          <p:nvPr/>
        </p:nvGrpSpPr>
        <p:grpSpPr>
          <a:xfrm>
            <a:off x="1990126" y="2709308"/>
            <a:ext cx="965160" cy="216230"/>
            <a:chOff x="4411970" y="2468674"/>
            <a:chExt cx="747317" cy="167425"/>
          </a:xfrm>
        </p:grpSpPr>
        <p:sp>
          <p:nvSpPr>
            <p:cNvPr id="800" name="Google Shape;800;p6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6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61"/>
          <p:cNvGrpSpPr/>
          <p:nvPr/>
        </p:nvGrpSpPr>
        <p:grpSpPr>
          <a:xfrm>
            <a:off x="997692" y="2334687"/>
            <a:ext cx="1959041" cy="208784"/>
            <a:chOff x="6336019" y="3733725"/>
            <a:chExt cx="2566206" cy="351310"/>
          </a:xfrm>
        </p:grpSpPr>
        <p:sp>
          <p:nvSpPr>
            <p:cNvPr id="804" name="Google Shape;804;p6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61"/>
          <p:cNvGrpSpPr/>
          <p:nvPr/>
        </p:nvGrpSpPr>
        <p:grpSpPr>
          <a:xfrm>
            <a:off x="1990126" y="3950602"/>
            <a:ext cx="946551" cy="153200"/>
            <a:chOff x="4404545" y="3301592"/>
            <a:chExt cx="782403" cy="129272"/>
          </a:xfrm>
        </p:grpSpPr>
        <p:sp>
          <p:nvSpPr>
            <p:cNvPr id="809" name="Google Shape;809;p6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61"/>
          <p:cNvGrpSpPr/>
          <p:nvPr/>
        </p:nvGrpSpPr>
        <p:grpSpPr>
          <a:xfrm>
            <a:off x="1990126" y="3695937"/>
            <a:ext cx="962257" cy="139127"/>
            <a:chOff x="4411970" y="3131459"/>
            <a:chExt cx="710520" cy="117397"/>
          </a:xfrm>
        </p:grpSpPr>
        <p:sp>
          <p:nvSpPr>
            <p:cNvPr id="812" name="Google Shape;812;p6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61"/>
          <p:cNvGrpSpPr/>
          <p:nvPr/>
        </p:nvGrpSpPr>
        <p:grpSpPr>
          <a:xfrm>
            <a:off x="990271" y="3621603"/>
            <a:ext cx="823838" cy="458988"/>
            <a:chOff x="4411970" y="1801825"/>
            <a:chExt cx="734586" cy="409262"/>
          </a:xfrm>
        </p:grpSpPr>
        <p:sp>
          <p:nvSpPr>
            <p:cNvPr id="816" name="Google Shape;816;p6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1"/>
          <p:cNvGrpSpPr/>
          <p:nvPr/>
        </p:nvGrpSpPr>
        <p:grpSpPr>
          <a:xfrm>
            <a:off x="3095243" y="2339173"/>
            <a:ext cx="521514" cy="521514"/>
            <a:chOff x="5681300" y="2527788"/>
            <a:chExt cx="805800" cy="805800"/>
          </a:xfrm>
        </p:grpSpPr>
        <p:sp>
          <p:nvSpPr>
            <p:cNvPr id="819" name="Google Shape;819;p6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61"/>
          <p:cNvGrpSpPr/>
          <p:nvPr/>
        </p:nvGrpSpPr>
        <p:grpSpPr>
          <a:xfrm>
            <a:off x="3089483" y="3094865"/>
            <a:ext cx="533033" cy="533033"/>
            <a:chOff x="4049800" y="640400"/>
            <a:chExt cx="858900" cy="858900"/>
          </a:xfrm>
        </p:grpSpPr>
        <p:sp>
          <p:nvSpPr>
            <p:cNvPr id="822" name="Google Shape;822;p6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61"/>
          <p:cNvGrpSpPr/>
          <p:nvPr/>
        </p:nvGrpSpPr>
        <p:grpSpPr>
          <a:xfrm>
            <a:off x="3014966" y="3772543"/>
            <a:ext cx="682068" cy="682068"/>
            <a:chOff x="5080188" y="927900"/>
            <a:chExt cx="961200" cy="961200"/>
          </a:xfrm>
        </p:grpSpPr>
        <p:sp>
          <p:nvSpPr>
            <p:cNvPr id="825" name="Google Shape;825;p6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61"/>
          <p:cNvGrpSpPr/>
          <p:nvPr/>
        </p:nvGrpSpPr>
        <p:grpSpPr>
          <a:xfrm>
            <a:off x="4478465" y="3869234"/>
            <a:ext cx="505650" cy="504006"/>
            <a:chOff x="6039282" y="1042577"/>
            <a:chExt cx="734315" cy="731929"/>
          </a:xfrm>
        </p:grpSpPr>
        <p:sp>
          <p:nvSpPr>
            <p:cNvPr id="834" name="Google Shape;834;p6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61"/>
          <p:cNvGrpSpPr/>
          <p:nvPr/>
        </p:nvGrpSpPr>
        <p:grpSpPr>
          <a:xfrm>
            <a:off x="5091067" y="2298862"/>
            <a:ext cx="567744" cy="602136"/>
            <a:chOff x="1825800" y="1651625"/>
            <a:chExt cx="539989" cy="571775"/>
          </a:xfrm>
        </p:grpSpPr>
        <p:sp>
          <p:nvSpPr>
            <p:cNvPr id="856" name="Google Shape;856;p6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61"/>
          <p:cNvGrpSpPr/>
          <p:nvPr/>
        </p:nvGrpSpPr>
        <p:grpSpPr>
          <a:xfrm>
            <a:off x="3765995" y="3855579"/>
            <a:ext cx="508123" cy="507955"/>
            <a:chOff x="1897577" y="2802432"/>
            <a:chExt cx="492176" cy="492014"/>
          </a:xfrm>
        </p:grpSpPr>
        <p:sp>
          <p:nvSpPr>
            <p:cNvPr id="861" name="Google Shape;861;p6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61"/>
          <p:cNvGrpSpPr/>
          <p:nvPr/>
        </p:nvGrpSpPr>
        <p:grpSpPr>
          <a:xfrm>
            <a:off x="997525" y="4169123"/>
            <a:ext cx="809227" cy="200842"/>
            <a:chOff x="2013045" y="4813233"/>
            <a:chExt cx="921986" cy="228854"/>
          </a:xfrm>
        </p:grpSpPr>
        <p:sp>
          <p:nvSpPr>
            <p:cNvPr id="874" name="Google Shape;874;p6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61"/>
          <p:cNvGrpSpPr/>
          <p:nvPr/>
        </p:nvGrpSpPr>
        <p:grpSpPr>
          <a:xfrm>
            <a:off x="1005985" y="2656004"/>
            <a:ext cx="792421" cy="269941"/>
            <a:chOff x="1046767" y="4756633"/>
            <a:chExt cx="859646" cy="292841"/>
          </a:xfrm>
        </p:grpSpPr>
        <p:sp>
          <p:nvSpPr>
            <p:cNvPr id="877" name="Google Shape;877;p6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6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 name="Google Shape;884;p61"/>
          <p:cNvGrpSpPr/>
          <p:nvPr/>
        </p:nvGrpSpPr>
        <p:grpSpPr>
          <a:xfrm>
            <a:off x="7141841" y="2550562"/>
            <a:ext cx="166473" cy="141497"/>
            <a:chOff x="4660325" y="1866850"/>
            <a:chExt cx="68350" cy="58100"/>
          </a:xfrm>
        </p:grpSpPr>
        <p:sp>
          <p:nvSpPr>
            <p:cNvPr id="885" name="Google Shape;885;p6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61"/>
          <p:cNvGrpSpPr/>
          <p:nvPr/>
        </p:nvGrpSpPr>
        <p:grpSpPr>
          <a:xfrm>
            <a:off x="7451186" y="2576286"/>
            <a:ext cx="162515" cy="90049"/>
            <a:chOff x="4791775" y="1877500"/>
            <a:chExt cx="66725" cy="36975"/>
          </a:xfrm>
        </p:grpSpPr>
        <p:sp>
          <p:nvSpPr>
            <p:cNvPr id="888" name="Google Shape;888;p6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61"/>
          <p:cNvGrpSpPr/>
          <p:nvPr/>
        </p:nvGrpSpPr>
        <p:grpSpPr>
          <a:xfrm>
            <a:off x="7772899" y="2576286"/>
            <a:ext cx="144979" cy="90049"/>
            <a:chOff x="4923925" y="1877500"/>
            <a:chExt cx="59525" cy="36975"/>
          </a:xfrm>
        </p:grpSpPr>
        <p:sp>
          <p:nvSpPr>
            <p:cNvPr id="891" name="Google Shape;891;p6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61"/>
          <p:cNvGrpSpPr/>
          <p:nvPr/>
        </p:nvGrpSpPr>
        <p:grpSpPr>
          <a:xfrm>
            <a:off x="8067390" y="2558477"/>
            <a:ext cx="141447" cy="125667"/>
            <a:chOff x="5058450" y="1870100"/>
            <a:chExt cx="58075" cy="51600"/>
          </a:xfrm>
        </p:grpSpPr>
        <p:sp>
          <p:nvSpPr>
            <p:cNvPr id="894" name="Google Shape;894;p6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61"/>
          <p:cNvGrpSpPr/>
          <p:nvPr/>
        </p:nvGrpSpPr>
        <p:grpSpPr>
          <a:xfrm>
            <a:off x="7481905" y="2980885"/>
            <a:ext cx="101077" cy="107645"/>
            <a:chOff x="4811425" y="2065025"/>
            <a:chExt cx="41500" cy="44200"/>
          </a:xfrm>
        </p:grpSpPr>
        <p:sp>
          <p:nvSpPr>
            <p:cNvPr id="897" name="Google Shape;897;p6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61"/>
          <p:cNvGrpSpPr/>
          <p:nvPr/>
        </p:nvGrpSpPr>
        <p:grpSpPr>
          <a:xfrm>
            <a:off x="7774342" y="2981098"/>
            <a:ext cx="120867" cy="107218"/>
            <a:chOff x="4929875" y="2065025"/>
            <a:chExt cx="49625" cy="44025"/>
          </a:xfrm>
        </p:grpSpPr>
        <p:sp>
          <p:nvSpPr>
            <p:cNvPr id="900" name="Google Shape;900;p6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61"/>
          <p:cNvGrpSpPr/>
          <p:nvPr/>
        </p:nvGrpSpPr>
        <p:grpSpPr>
          <a:xfrm>
            <a:off x="8103011" y="2984112"/>
            <a:ext cx="70206" cy="101191"/>
            <a:chOff x="5083925" y="2066350"/>
            <a:chExt cx="28825" cy="41550"/>
          </a:xfrm>
        </p:grpSpPr>
        <p:sp>
          <p:nvSpPr>
            <p:cNvPr id="903" name="Google Shape;903;p6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61"/>
          <p:cNvGrpSpPr/>
          <p:nvPr/>
        </p:nvGrpSpPr>
        <p:grpSpPr>
          <a:xfrm>
            <a:off x="7134565" y="2999759"/>
            <a:ext cx="181026" cy="69896"/>
            <a:chOff x="4659775" y="2072775"/>
            <a:chExt cx="74325" cy="28700"/>
          </a:xfrm>
        </p:grpSpPr>
        <p:sp>
          <p:nvSpPr>
            <p:cNvPr id="906" name="Google Shape;906;p6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1"/>
          <p:cNvGrpSpPr/>
          <p:nvPr/>
        </p:nvGrpSpPr>
        <p:grpSpPr>
          <a:xfrm>
            <a:off x="8054421" y="2790324"/>
            <a:ext cx="167387" cy="89197"/>
            <a:chOff x="4662475" y="1976500"/>
            <a:chExt cx="68725" cy="36625"/>
          </a:xfrm>
        </p:grpSpPr>
        <p:sp>
          <p:nvSpPr>
            <p:cNvPr id="910" name="Google Shape;910;p6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61"/>
          <p:cNvGrpSpPr/>
          <p:nvPr/>
        </p:nvGrpSpPr>
        <p:grpSpPr>
          <a:xfrm>
            <a:off x="7751326" y="2793764"/>
            <a:ext cx="166899" cy="82317"/>
            <a:chOff x="4920150" y="1977875"/>
            <a:chExt cx="68525" cy="33800"/>
          </a:xfrm>
        </p:grpSpPr>
        <p:sp>
          <p:nvSpPr>
            <p:cNvPr id="914" name="Google Shape;914;p6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61"/>
          <p:cNvGrpSpPr/>
          <p:nvPr/>
        </p:nvGrpSpPr>
        <p:grpSpPr>
          <a:xfrm>
            <a:off x="7162483" y="3197682"/>
            <a:ext cx="125190" cy="127859"/>
            <a:chOff x="4676550" y="2160575"/>
            <a:chExt cx="51400" cy="52500"/>
          </a:xfrm>
        </p:grpSpPr>
        <p:sp>
          <p:nvSpPr>
            <p:cNvPr id="918" name="Google Shape;918;p6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61"/>
          <p:cNvGrpSpPr/>
          <p:nvPr/>
        </p:nvGrpSpPr>
        <p:grpSpPr>
          <a:xfrm>
            <a:off x="7459741" y="3204714"/>
            <a:ext cx="145405" cy="113794"/>
            <a:chOff x="4768325" y="2163475"/>
            <a:chExt cx="59700" cy="46725"/>
          </a:xfrm>
        </p:grpSpPr>
        <p:sp>
          <p:nvSpPr>
            <p:cNvPr id="922" name="Google Shape;922;p6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6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61"/>
          <p:cNvGrpSpPr/>
          <p:nvPr/>
        </p:nvGrpSpPr>
        <p:grpSpPr>
          <a:xfrm>
            <a:off x="7476059" y="3459808"/>
            <a:ext cx="112768" cy="106853"/>
            <a:chOff x="4768575" y="2253950"/>
            <a:chExt cx="46300" cy="43875"/>
          </a:xfrm>
        </p:grpSpPr>
        <p:sp>
          <p:nvSpPr>
            <p:cNvPr id="931" name="Google Shape;931;p6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61"/>
          <p:cNvGrpSpPr/>
          <p:nvPr/>
        </p:nvGrpSpPr>
        <p:grpSpPr>
          <a:xfrm>
            <a:off x="7775682" y="3948834"/>
            <a:ext cx="118187" cy="146246"/>
            <a:chOff x="4960900" y="2433225"/>
            <a:chExt cx="48525" cy="60050"/>
          </a:xfrm>
        </p:grpSpPr>
        <p:sp>
          <p:nvSpPr>
            <p:cNvPr id="934" name="Google Shape;934;p6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61"/>
          <p:cNvGrpSpPr/>
          <p:nvPr/>
        </p:nvGrpSpPr>
        <p:grpSpPr>
          <a:xfrm>
            <a:off x="7464247" y="4212895"/>
            <a:ext cx="136394" cy="143810"/>
            <a:chOff x="4854075" y="2527625"/>
            <a:chExt cx="56000" cy="59050"/>
          </a:xfrm>
        </p:grpSpPr>
        <p:sp>
          <p:nvSpPr>
            <p:cNvPr id="937" name="Google Shape;937;p6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6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61"/>
          <p:cNvGrpSpPr/>
          <p:nvPr/>
        </p:nvGrpSpPr>
        <p:grpSpPr>
          <a:xfrm>
            <a:off x="8088458" y="3676639"/>
            <a:ext cx="99312" cy="160797"/>
            <a:chOff x="5059700" y="2334775"/>
            <a:chExt cx="40775" cy="66025"/>
          </a:xfrm>
        </p:grpSpPr>
        <p:sp>
          <p:nvSpPr>
            <p:cNvPr id="943" name="Google Shape;943;p6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61"/>
          <p:cNvGrpSpPr/>
          <p:nvPr/>
        </p:nvGrpSpPr>
        <p:grpSpPr>
          <a:xfrm>
            <a:off x="8045622" y="3941771"/>
            <a:ext cx="184984" cy="160371"/>
            <a:chOff x="5037700" y="2430325"/>
            <a:chExt cx="75950" cy="65850"/>
          </a:xfrm>
        </p:grpSpPr>
        <p:sp>
          <p:nvSpPr>
            <p:cNvPr id="953" name="Google Shape;953;p6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61"/>
          <p:cNvGrpSpPr/>
          <p:nvPr/>
        </p:nvGrpSpPr>
        <p:grpSpPr>
          <a:xfrm>
            <a:off x="7465128" y="3708223"/>
            <a:ext cx="173014" cy="97629"/>
            <a:chOff x="4756975" y="2341800"/>
            <a:chExt cx="91975" cy="51925"/>
          </a:xfrm>
        </p:grpSpPr>
        <p:sp>
          <p:nvSpPr>
            <p:cNvPr id="956" name="Google Shape;956;p6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61"/>
          <p:cNvGrpSpPr/>
          <p:nvPr/>
        </p:nvGrpSpPr>
        <p:grpSpPr>
          <a:xfrm>
            <a:off x="7732065" y="4196920"/>
            <a:ext cx="212497" cy="175761"/>
            <a:chOff x="4943575" y="2516350"/>
            <a:chExt cx="98675" cy="81700"/>
          </a:xfrm>
        </p:grpSpPr>
        <p:sp>
          <p:nvSpPr>
            <p:cNvPr id="977" name="Google Shape;977;p6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6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grpSp>
        <p:nvGrpSpPr>
          <p:cNvPr id="1064" name="Google Shape;1064;p62"/>
          <p:cNvGrpSpPr/>
          <p:nvPr/>
        </p:nvGrpSpPr>
        <p:grpSpPr>
          <a:xfrm>
            <a:off x="745571" y="1168666"/>
            <a:ext cx="2492868" cy="1379876"/>
            <a:chOff x="2654821" y="2311071"/>
            <a:chExt cx="2279715" cy="1262120"/>
          </a:xfrm>
        </p:grpSpPr>
        <p:grpSp>
          <p:nvGrpSpPr>
            <p:cNvPr id="1065" name="Google Shape;1065;p62"/>
            <p:cNvGrpSpPr/>
            <p:nvPr/>
          </p:nvGrpSpPr>
          <p:grpSpPr>
            <a:xfrm>
              <a:off x="4034269" y="2840745"/>
              <a:ext cx="40212" cy="36437"/>
              <a:chOff x="4293400" y="2574725"/>
              <a:chExt cx="84425" cy="80100"/>
            </a:xfrm>
          </p:grpSpPr>
          <p:sp>
            <p:nvSpPr>
              <p:cNvPr id="1066" name="Google Shape;1066;p6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7" name="Google Shape;1067;p6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62"/>
            <p:cNvGrpSpPr/>
            <p:nvPr/>
          </p:nvGrpSpPr>
          <p:grpSpPr>
            <a:xfrm>
              <a:off x="3894606" y="2334874"/>
              <a:ext cx="913198" cy="518984"/>
              <a:chOff x="4000175" y="1462675"/>
              <a:chExt cx="1917275" cy="1140875"/>
            </a:xfrm>
          </p:grpSpPr>
          <p:sp>
            <p:nvSpPr>
              <p:cNvPr id="1069" name="Google Shape;1069;p6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0" name="Google Shape;1070;p62"/>
              <p:cNvGrpSpPr/>
              <p:nvPr/>
            </p:nvGrpSpPr>
            <p:grpSpPr>
              <a:xfrm>
                <a:off x="4000175" y="1462675"/>
                <a:ext cx="1917275" cy="1140875"/>
                <a:chOff x="4000175" y="1462675"/>
                <a:chExt cx="1917275" cy="1140875"/>
              </a:xfrm>
            </p:grpSpPr>
            <p:sp>
              <p:nvSpPr>
                <p:cNvPr id="1071" name="Google Shape;1071;p6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2" name="Google Shape;1072;p6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76" name="Google Shape;1076;p6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7" name="Google Shape;1077;p62"/>
            <p:cNvGrpSpPr/>
            <p:nvPr/>
          </p:nvGrpSpPr>
          <p:grpSpPr>
            <a:xfrm>
              <a:off x="3875768" y="2846704"/>
              <a:ext cx="44796" cy="47366"/>
              <a:chOff x="3960625" y="2587825"/>
              <a:chExt cx="94050" cy="104125"/>
            </a:xfrm>
          </p:grpSpPr>
          <p:sp>
            <p:nvSpPr>
              <p:cNvPr id="1078" name="Google Shape;1078;p6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9" name="Google Shape;1079;p6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62"/>
            <p:cNvGrpSpPr/>
            <p:nvPr/>
          </p:nvGrpSpPr>
          <p:grpSpPr>
            <a:xfrm>
              <a:off x="3782759" y="2807162"/>
              <a:ext cx="82686" cy="85487"/>
              <a:chOff x="3765350" y="2500900"/>
              <a:chExt cx="173600" cy="187925"/>
            </a:xfrm>
          </p:grpSpPr>
          <p:sp>
            <p:nvSpPr>
              <p:cNvPr id="1081" name="Google Shape;1081;p6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2" name="Google Shape;1082;p6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2"/>
            <p:cNvGrpSpPr/>
            <p:nvPr/>
          </p:nvGrpSpPr>
          <p:grpSpPr>
            <a:xfrm>
              <a:off x="3775674" y="2798496"/>
              <a:ext cx="40545" cy="23564"/>
              <a:chOff x="3750475" y="2481850"/>
              <a:chExt cx="85125" cy="51800"/>
            </a:xfrm>
          </p:grpSpPr>
          <p:sp>
            <p:nvSpPr>
              <p:cNvPr id="1088" name="Google Shape;1088;p6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0" name="Google Shape;1090;p62"/>
            <p:cNvGrpSpPr/>
            <p:nvPr/>
          </p:nvGrpSpPr>
          <p:grpSpPr>
            <a:xfrm>
              <a:off x="3716946" y="2776024"/>
              <a:ext cx="81971" cy="76912"/>
              <a:chOff x="3627175" y="2432450"/>
              <a:chExt cx="172100" cy="169075"/>
            </a:xfrm>
          </p:grpSpPr>
          <p:sp>
            <p:nvSpPr>
              <p:cNvPr id="1091" name="Google Shape;1091;p6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93" name="Google Shape;1093;p6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94" name="Google Shape;1094;p62"/>
            <p:cNvGrpSpPr/>
            <p:nvPr/>
          </p:nvGrpSpPr>
          <p:grpSpPr>
            <a:xfrm>
              <a:off x="3685682" y="2845624"/>
              <a:ext cx="29311" cy="45055"/>
              <a:chOff x="3561536" y="2585450"/>
              <a:chExt cx="61539" cy="99045"/>
            </a:xfrm>
          </p:grpSpPr>
          <p:sp>
            <p:nvSpPr>
              <p:cNvPr id="1095" name="Google Shape;1095;p6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7" name="Google Shape;1097;p62"/>
            <p:cNvGrpSpPr/>
            <p:nvPr/>
          </p:nvGrpSpPr>
          <p:grpSpPr>
            <a:xfrm>
              <a:off x="3849905" y="2572252"/>
              <a:ext cx="74339" cy="119559"/>
              <a:chOff x="3906325" y="1984500"/>
              <a:chExt cx="156075" cy="262825"/>
            </a:xfrm>
          </p:grpSpPr>
          <p:sp>
            <p:nvSpPr>
              <p:cNvPr id="1098" name="Google Shape;1098;p6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9" name="Google Shape;1099;p6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62"/>
            <p:cNvGrpSpPr/>
            <p:nvPr/>
          </p:nvGrpSpPr>
          <p:grpSpPr>
            <a:xfrm>
              <a:off x="2654821" y="2414345"/>
              <a:ext cx="667570" cy="558731"/>
              <a:chOff x="1397225" y="1637375"/>
              <a:chExt cx="1401575" cy="1228250"/>
            </a:xfrm>
          </p:grpSpPr>
          <p:sp>
            <p:nvSpPr>
              <p:cNvPr id="1101" name="Google Shape;1101;p6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2" name="Google Shape;1102;p62"/>
              <p:cNvGrpSpPr/>
              <p:nvPr/>
            </p:nvGrpSpPr>
            <p:grpSpPr>
              <a:xfrm>
                <a:off x="1397225" y="1637375"/>
                <a:ext cx="1398775" cy="1228250"/>
                <a:chOff x="1397225" y="1637375"/>
                <a:chExt cx="1398775" cy="1228250"/>
              </a:xfrm>
            </p:grpSpPr>
            <p:sp>
              <p:nvSpPr>
                <p:cNvPr id="1103" name="Google Shape;1103;p6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5" name="Google Shape;1105;p62"/>
            <p:cNvGrpSpPr/>
            <p:nvPr/>
          </p:nvGrpSpPr>
          <p:grpSpPr>
            <a:xfrm>
              <a:off x="3230417" y="3103734"/>
              <a:ext cx="282982" cy="280332"/>
              <a:chOff x="2605700" y="3152850"/>
              <a:chExt cx="594125" cy="616250"/>
            </a:xfrm>
          </p:grpSpPr>
          <p:sp>
            <p:nvSpPr>
              <p:cNvPr id="1106" name="Google Shape;1106;p6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7" name="Google Shape;1107;p6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08" name="Google Shape;1108;p62"/>
            <p:cNvGrpSpPr/>
            <p:nvPr/>
          </p:nvGrpSpPr>
          <p:grpSpPr>
            <a:xfrm>
              <a:off x="3265985" y="3226989"/>
              <a:ext cx="87151" cy="346202"/>
              <a:chOff x="2680375" y="3423800"/>
              <a:chExt cx="182975" cy="761050"/>
            </a:xfrm>
          </p:grpSpPr>
          <p:sp>
            <p:nvSpPr>
              <p:cNvPr id="1109" name="Google Shape;1109;p6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0" name="Google Shape;1110;p6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62"/>
            <p:cNvGrpSpPr/>
            <p:nvPr/>
          </p:nvGrpSpPr>
          <p:grpSpPr>
            <a:xfrm>
              <a:off x="3855466" y="3289811"/>
              <a:ext cx="112514" cy="94210"/>
              <a:chOff x="3918000" y="3561900"/>
              <a:chExt cx="236225" cy="207100"/>
            </a:xfrm>
          </p:grpSpPr>
          <p:sp>
            <p:nvSpPr>
              <p:cNvPr id="1112" name="Google Shape;1112;p6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13" name="Google Shape;1113;p6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6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17" name="Google Shape;1117;p62"/>
            <p:cNvGrpSpPr/>
            <p:nvPr/>
          </p:nvGrpSpPr>
          <p:grpSpPr>
            <a:xfrm>
              <a:off x="2905224" y="2311071"/>
              <a:ext cx="596721" cy="528992"/>
              <a:chOff x="1922950" y="1410350"/>
              <a:chExt cx="1252825" cy="1162875"/>
            </a:xfrm>
          </p:grpSpPr>
          <p:sp>
            <p:nvSpPr>
              <p:cNvPr id="1118" name="Google Shape;1118;p6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34" name="Google Shape;1134;p6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54" name="Google Shape;1154;p6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55" name="Google Shape;1155;p6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6" name="Google Shape;1156;p62"/>
            <p:cNvGrpSpPr/>
            <p:nvPr/>
          </p:nvGrpSpPr>
          <p:grpSpPr>
            <a:xfrm>
              <a:off x="3280929" y="3294542"/>
              <a:ext cx="109894" cy="272224"/>
              <a:chOff x="2711750" y="3572300"/>
              <a:chExt cx="230725" cy="598425"/>
            </a:xfrm>
          </p:grpSpPr>
          <p:sp>
            <p:nvSpPr>
              <p:cNvPr id="1157" name="Google Shape;1157;p6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6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0" name="Google Shape;1160;p62"/>
            <p:cNvGrpSpPr/>
            <p:nvPr/>
          </p:nvGrpSpPr>
          <p:grpSpPr>
            <a:xfrm>
              <a:off x="3790439" y="2408636"/>
              <a:ext cx="73017" cy="75684"/>
              <a:chOff x="3781475" y="1624825"/>
              <a:chExt cx="153300" cy="166375"/>
            </a:xfrm>
          </p:grpSpPr>
          <p:sp>
            <p:nvSpPr>
              <p:cNvPr id="1161" name="Google Shape;1161;p6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6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62"/>
            <p:cNvGrpSpPr/>
            <p:nvPr/>
          </p:nvGrpSpPr>
          <p:grpSpPr>
            <a:xfrm>
              <a:off x="4403342" y="3107749"/>
              <a:ext cx="316680" cy="101374"/>
              <a:chOff x="5068275" y="3161675"/>
              <a:chExt cx="664875" cy="222850"/>
            </a:xfrm>
          </p:grpSpPr>
          <p:sp>
            <p:nvSpPr>
              <p:cNvPr id="1173" name="Google Shape;1173;p6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6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 name="Google Shape;1206;p62"/>
            <p:cNvGrpSpPr/>
            <p:nvPr/>
          </p:nvGrpSpPr>
          <p:grpSpPr>
            <a:xfrm>
              <a:off x="3697513" y="2707266"/>
              <a:ext cx="59549" cy="79733"/>
              <a:chOff x="3586375" y="2281300"/>
              <a:chExt cx="125025" cy="175275"/>
            </a:xfrm>
          </p:grpSpPr>
          <p:sp>
            <p:nvSpPr>
              <p:cNvPr id="1207" name="Google Shape;1207;p6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6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62"/>
            <p:cNvGrpSpPr/>
            <p:nvPr/>
          </p:nvGrpSpPr>
          <p:grpSpPr>
            <a:xfrm>
              <a:off x="4513224" y="3221724"/>
              <a:ext cx="274563" cy="280321"/>
              <a:chOff x="5298975" y="3412225"/>
              <a:chExt cx="576450" cy="616225"/>
            </a:xfrm>
          </p:grpSpPr>
          <p:sp>
            <p:nvSpPr>
              <p:cNvPr id="1211" name="Google Shape;1211;p6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2" name="Google Shape;1212;p6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62"/>
            <p:cNvGrpSpPr/>
            <p:nvPr/>
          </p:nvGrpSpPr>
          <p:grpSpPr>
            <a:xfrm>
              <a:off x="4824403" y="3421846"/>
              <a:ext cx="110132" cy="130647"/>
              <a:chOff x="5952300" y="3852150"/>
              <a:chExt cx="231225" cy="287200"/>
            </a:xfrm>
          </p:grpSpPr>
          <p:sp>
            <p:nvSpPr>
              <p:cNvPr id="1214" name="Google Shape;1214;p6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4" name="Google Shape;1224;p62"/>
            <p:cNvGrpSpPr/>
            <p:nvPr/>
          </p:nvGrpSpPr>
          <p:grpSpPr>
            <a:xfrm>
              <a:off x="4295710" y="3079670"/>
              <a:ext cx="14968" cy="27135"/>
              <a:chOff x="4842300" y="3099950"/>
              <a:chExt cx="31425" cy="59650"/>
            </a:xfrm>
          </p:grpSpPr>
          <p:sp>
            <p:nvSpPr>
              <p:cNvPr id="1225" name="Google Shape;1225;p6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6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62"/>
            <p:cNvGrpSpPr/>
            <p:nvPr/>
          </p:nvGrpSpPr>
          <p:grpSpPr>
            <a:xfrm>
              <a:off x="3831056" y="2816010"/>
              <a:ext cx="37378" cy="27612"/>
              <a:chOff x="3866750" y="2520350"/>
              <a:chExt cx="78475" cy="60700"/>
            </a:xfrm>
          </p:grpSpPr>
          <p:sp>
            <p:nvSpPr>
              <p:cNvPr id="1238" name="Google Shape;1238;p6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6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9" name="Google Shape;1259;p6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1" name="Google Shape;1271;p6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62"/>
            <p:cNvGrpSpPr/>
            <p:nvPr/>
          </p:nvGrpSpPr>
          <p:grpSpPr>
            <a:xfrm>
              <a:off x="3632736" y="3051591"/>
              <a:ext cx="63288" cy="45217"/>
              <a:chOff x="3450375" y="3038225"/>
              <a:chExt cx="132875" cy="99400"/>
            </a:xfrm>
          </p:grpSpPr>
          <p:sp>
            <p:nvSpPr>
              <p:cNvPr id="1285" name="Google Shape;1285;p6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6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1296;p6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6" name="Google Shape;1306;p6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2" name="Google Shape;1312;p6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2"/>
          <p:cNvGrpSpPr/>
          <p:nvPr/>
        </p:nvGrpSpPr>
        <p:grpSpPr>
          <a:xfrm>
            <a:off x="3554131" y="1233340"/>
            <a:ext cx="2078182" cy="1366558"/>
            <a:chOff x="235800" y="830650"/>
            <a:chExt cx="6978450" cy="4588844"/>
          </a:xfrm>
        </p:grpSpPr>
        <p:sp>
          <p:nvSpPr>
            <p:cNvPr id="1323" name="Google Shape;1323;p6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2"/>
          <p:cNvGrpSpPr/>
          <p:nvPr/>
        </p:nvGrpSpPr>
        <p:grpSpPr>
          <a:xfrm>
            <a:off x="742628" y="3064442"/>
            <a:ext cx="2622876" cy="1333540"/>
            <a:chOff x="238125" y="1038125"/>
            <a:chExt cx="7146800" cy="3633625"/>
          </a:xfrm>
        </p:grpSpPr>
        <p:sp>
          <p:nvSpPr>
            <p:cNvPr id="1330" name="Google Shape;1330;p6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62"/>
          <p:cNvGrpSpPr/>
          <p:nvPr/>
        </p:nvGrpSpPr>
        <p:grpSpPr>
          <a:xfrm>
            <a:off x="5857556" y="1206552"/>
            <a:ext cx="2590840" cy="1380235"/>
            <a:chOff x="233350" y="949250"/>
            <a:chExt cx="7137300" cy="3802300"/>
          </a:xfrm>
        </p:grpSpPr>
        <p:sp>
          <p:nvSpPr>
            <p:cNvPr id="2903" name="Google Shape;2903;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62"/>
          <p:cNvGrpSpPr/>
          <p:nvPr/>
        </p:nvGrpSpPr>
        <p:grpSpPr>
          <a:xfrm>
            <a:off x="7671985" y="3251325"/>
            <a:ext cx="104231" cy="320340"/>
            <a:chOff x="7564426" y="3224343"/>
            <a:chExt cx="119985" cy="368801"/>
          </a:xfrm>
        </p:grpSpPr>
        <p:sp>
          <p:nvSpPr>
            <p:cNvPr id="2955" name="Google Shape;2955;p6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7" name="Google Shape;2957;p62"/>
          <p:cNvGrpSpPr/>
          <p:nvPr/>
        </p:nvGrpSpPr>
        <p:grpSpPr>
          <a:xfrm>
            <a:off x="7371473" y="3245427"/>
            <a:ext cx="189489" cy="332132"/>
            <a:chOff x="8370831" y="3202002"/>
            <a:chExt cx="218129" cy="382376"/>
          </a:xfrm>
        </p:grpSpPr>
        <p:sp>
          <p:nvSpPr>
            <p:cNvPr id="2958" name="Google Shape;2958;p6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62"/>
          <p:cNvGrpSpPr/>
          <p:nvPr/>
        </p:nvGrpSpPr>
        <p:grpSpPr>
          <a:xfrm>
            <a:off x="8094863" y="3656559"/>
            <a:ext cx="309429" cy="267000"/>
            <a:chOff x="6742064" y="3750480"/>
            <a:chExt cx="399315" cy="344560"/>
          </a:xfrm>
        </p:grpSpPr>
        <p:sp>
          <p:nvSpPr>
            <p:cNvPr id="2961" name="Google Shape;2961;p6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62"/>
          <p:cNvGrpSpPr/>
          <p:nvPr/>
        </p:nvGrpSpPr>
        <p:grpSpPr>
          <a:xfrm>
            <a:off x="7633882" y="4007606"/>
            <a:ext cx="180437" cy="281608"/>
            <a:chOff x="7248525" y="3739696"/>
            <a:chExt cx="230531" cy="359790"/>
          </a:xfrm>
        </p:grpSpPr>
        <p:sp>
          <p:nvSpPr>
            <p:cNvPr id="2964" name="Google Shape;2964;p6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62"/>
          <p:cNvGrpSpPr/>
          <p:nvPr/>
        </p:nvGrpSpPr>
        <p:grpSpPr>
          <a:xfrm>
            <a:off x="7879801" y="3650830"/>
            <a:ext cx="162896" cy="278710"/>
            <a:chOff x="7601242" y="3729267"/>
            <a:chExt cx="222566" cy="380803"/>
          </a:xfrm>
        </p:grpSpPr>
        <p:sp>
          <p:nvSpPr>
            <p:cNvPr id="2967" name="Google Shape;2967;p6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9" name="Google Shape;2969;p62"/>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0" name="Google Shape;2970;p62"/>
          <p:cNvGrpSpPr/>
          <p:nvPr/>
        </p:nvGrpSpPr>
        <p:grpSpPr>
          <a:xfrm>
            <a:off x="7369446" y="3651971"/>
            <a:ext cx="193543" cy="275990"/>
            <a:chOff x="8304647" y="3738687"/>
            <a:chExt cx="225076" cy="320956"/>
          </a:xfrm>
        </p:grpSpPr>
        <p:sp>
          <p:nvSpPr>
            <p:cNvPr id="2971" name="Google Shape;2971;p6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4" name="Google Shape;2974;p62"/>
          <p:cNvGrpSpPr/>
          <p:nvPr/>
        </p:nvGrpSpPr>
        <p:grpSpPr>
          <a:xfrm>
            <a:off x="7641939" y="3651971"/>
            <a:ext cx="178492" cy="275990"/>
            <a:chOff x="8615101" y="3738687"/>
            <a:chExt cx="207573" cy="320956"/>
          </a:xfrm>
        </p:grpSpPr>
        <p:sp>
          <p:nvSpPr>
            <p:cNvPr id="2975" name="Google Shape;2975;p6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8" name="Google Shape;2978;p62"/>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9" name="Google Shape;2979;p62"/>
          <p:cNvGrpSpPr/>
          <p:nvPr/>
        </p:nvGrpSpPr>
        <p:grpSpPr>
          <a:xfrm>
            <a:off x="6036644" y="3773459"/>
            <a:ext cx="557670" cy="511283"/>
            <a:chOff x="6015419" y="3716859"/>
            <a:chExt cx="557671" cy="511283"/>
          </a:xfrm>
        </p:grpSpPr>
        <p:sp>
          <p:nvSpPr>
            <p:cNvPr id="2980" name="Google Shape;2980;p6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1" name="Google Shape;2981;p62"/>
            <p:cNvGrpSpPr/>
            <p:nvPr/>
          </p:nvGrpSpPr>
          <p:grpSpPr>
            <a:xfrm>
              <a:off x="6036094" y="3716980"/>
              <a:ext cx="529860" cy="510468"/>
              <a:chOff x="6036094" y="3716980"/>
              <a:chExt cx="529860" cy="510468"/>
            </a:xfrm>
          </p:grpSpPr>
          <p:sp>
            <p:nvSpPr>
              <p:cNvPr id="2982" name="Google Shape;2982;p6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2" name="Google Shape;2992;p62"/>
          <p:cNvGrpSpPr/>
          <p:nvPr/>
        </p:nvGrpSpPr>
        <p:grpSpPr>
          <a:xfrm>
            <a:off x="6665529" y="3130228"/>
            <a:ext cx="576302" cy="511871"/>
            <a:chOff x="6644304" y="3073628"/>
            <a:chExt cx="576302" cy="511871"/>
          </a:xfrm>
        </p:grpSpPr>
        <p:sp>
          <p:nvSpPr>
            <p:cNvPr id="2993" name="Google Shape;2993;p6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4" name="Google Shape;2994;p62"/>
            <p:cNvGrpSpPr/>
            <p:nvPr/>
          </p:nvGrpSpPr>
          <p:grpSpPr>
            <a:xfrm>
              <a:off x="6712169" y="3085440"/>
              <a:ext cx="481622" cy="494913"/>
              <a:chOff x="6712169" y="3085440"/>
              <a:chExt cx="481622" cy="494913"/>
            </a:xfrm>
          </p:grpSpPr>
          <p:sp>
            <p:nvSpPr>
              <p:cNvPr id="2995" name="Google Shape;2995;p6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0" name="Google Shape;3000;p6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3" name="Google Shape;3003;p62"/>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4" name="Google Shape;3004;p62"/>
          <p:cNvGrpSpPr/>
          <p:nvPr/>
        </p:nvGrpSpPr>
        <p:grpSpPr>
          <a:xfrm>
            <a:off x="6673379" y="3773223"/>
            <a:ext cx="560631" cy="511352"/>
            <a:chOff x="6652154" y="3716623"/>
            <a:chExt cx="560631" cy="511352"/>
          </a:xfrm>
        </p:grpSpPr>
        <p:sp>
          <p:nvSpPr>
            <p:cNvPr id="3005" name="Google Shape;3005;p6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6" name="Google Shape;3006;p62"/>
            <p:cNvGrpSpPr/>
            <p:nvPr/>
          </p:nvGrpSpPr>
          <p:grpSpPr>
            <a:xfrm>
              <a:off x="6669657" y="3716715"/>
              <a:ext cx="466779" cy="464290"/>
              <a:chOff x="6669657" y="3716715"/>
              <a:chExt cx="466779" cy="464290"/>
            </a:xfrm>
          </p:grpSpPr>
          <p:sp>
            <p:nvSpPr>
              <p:cNvPr id="3007" name="Google Shape;3007;p6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0" name="Google Shape;3020;p62"/>
          <p:cNvGrpSpPr/>
          <p:nvPr/>
        </p:nvGrpSpPr>
        <p:grpSpPr>
          <a:xfrm>
            <a:off x="7867470" y="4054631"/>
            <a:ext cx="187557" cy="187557"/>
            <a:chOff x="8565775" y="671075"/>
            <a:chExt cx="441000" cy="441000"/>
          </a:xfrm>
        </p:grpSpPr>
        <p:sp>
          <p:nvSpPr>
            <p:cNvPr id="3021" name="Google Shape;3021;p6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3" name="Google Shape;3023;p62"/>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2"/>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5" name="Google Shape;3025;p62"/>
          <p:cNvGrpSpPr/>
          <p:nvPr/>
        </p:nvGrpSpPr>
        <p:grpSpPr>
          <a:xfrm>
            <a:off x="6021325" y="3132850"/>
            <a:ext cx="587871" cy="512373"/>
            <a:chOff x="6000100" y="3076250"/>
            <a:chExt cx="587871" cy="512373"/>
          </a:xfrm>
        </p:grpSpPr>
        <p:sp>
          <p:nvSpPr>
            <p:cNvPr id="3026" name="Google Shape;3026;p6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7" name="Google Shape;3027;p62"/>
            <p:cNvGrpSpPr/>
            <p:nvPr/>
          </p:nvGrpSpPr>
          <p:grpSpPr>
            <a:xfrm>
              <a:off x="6031360" y="3076713"/>
              <a:ext cx="539107" cy="480965"/>
              <a:chOff x="6031360" y="3076713"/>
              <a:chExt cx="539107" cy="480965"/>
            </a:xfrm>
          </p:grpSpPr>
          <p:sp>
            <p:nvSpPr>
              <p:cNvPr id="3028" name="Google Shape;3028;p6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35" name="Google Shape;3035;p62"/>
          <p:cNvGrpSpPr/>
          <p:nvPr/>
        </p:nvGrpSpPr>
        <p:grpSpPr>
          <a:xfrm>
            <a:off x="3597785" y="3065882"/>
            <a:ext cx="2241344" cy="1330656"/>
            <a:chOff x="3597785" y="3065882"/>
            <a:chExt cx="2241344" cy="1330656"/>
          </a:xfrm>
        </p:grpSpPr>
        <p:grpSp>
          <p:nvGrpSpPr>
            <p:cNvPr id="3036" name="Google Shape;3036;p62"/>
            <p:cNvGrpSpPr/>
            <p:nvPr/>
          </p:nvGrpSpPr>
          <p:grpSpPr>
            <a:xfrm>
              <a:off x="5296908" y="3937355"/>
              <a:ext cx="143198" cy="32380"/>
              <a:chOff x="5296908" y="3937355"/>
              <a:chExt cx="143198" cy="32380"/>
            </a:xfrm>
          </p:grpSpPr>
          <p:sp>
            <p:nvSpPr>
              <p:cNvPr id="3037" name="Google Shape;3037;p6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8" name="Google Shape;3038;p62"/>
              <p:cNvGrpSpPr/>
              <p:nvPr/>
            </p:nvGrpSpPr>
            <p:grpSpPr>
              <a:xfrm>
                <a:off x="5402331" y="3937355"/>
                <a:ext cx="37776" cy="32380"/>
                <a:chOff x="5402331" y="3937355"/>
                <a:chExt cx="37776" cy="32380"/>
              </a:xfrm>
            </p:grpSpPr>
            <p:sp>
              <p:nvSpPr>
                <p:cNvPr id="3039" name="Google Shape;3039;p6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62"/>
              <p:cNvGrpSpPr/>
              <p:nvPr/>
            </p:nvGrpSpPr>
            <p:grpSpPr>
              <a:xfrm>
                <a:off x="5296908" y="3937355"/>
                <a:ext cx="37783" cy="32380"/>
                <a:chOff x="5296908" y="3937355"/>
                <a:chExt cx="37783" cy="32380"/>
              </a:xfrm>
            </p:grpSpPr>
            <p:sp>
              <p:nvSpPr>
                <p:cNvPr id="3042" name="Google Shape;3042;p6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4" name="Google Shape;3044;p62"/>
            <p:cNvGrpSpPr/>
            <p:nvPr/>
          </p:nvGrpSpPr>
          <p:grpSpPr>
            <a:xfrm>
              <a:off x="4724163" y="3119631"/>
              <a:ext cx="120838" cy="84218"/>
              <a:chOff x="4724163" y="3119631"/>
              <a:chExt cx="120838" cy="84218"/>
            </a:xfrm>
          </p:grpSpPr>
          <p:grpSp>
            <p:nvGrpSpPr>
              <p:cNvPr id="3045" name="Google Shape;3045;p62"/>
              <p:cNvGrpSpPr/>
              <p:nvPr/>
            </p:nvGrpSpPr>
            <p:grpSpPr>
              <a:xfrm>
                <a:off x="4746712" y="3132773"/>
                <a:ext cx="86869" cy="56424"/>
                <a:chOff x="4746712" y="3132773"/>
                <a:chExt cx="86869" cy="56424"/>
              </a:xfrm>
            </p:grpSpPr>
            <p:sp>
              <p:nvSpPr>
                <p:cNvPr id="3046" name="Google Shape;3046;p6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2"/>
              <p:cNvGrpSpPr/>
              <p:nvPr/>
            </p:nvGrpSpPr>
            <p:grpSpPr>
              <a:xfrm>
                <a:off x="4773634" y="3143336"/>
                <a:ext cx="37776" cy="32451"/>
                <a:chOff x="4773634" y="3143336"/>
                <a:chExt cx="37776" cy="32451"/>
              </a:xfrm>
            </p:grpSpPr>
            <p:sp>
              <p:nvSpPr>
                <p:cNvPr id="3049" name="Google Shape;3049;p6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1" name="Google Shape;3051;p62"/>
              <p:cNvGrpSpPr/>
              <p:nvPr/>
            </p:nvGrpSpPr>
            <p:grpSpPr>
              <a:xfrm>
                <a:off x="4724163" y="3131248"/>
                <a:ext cx="37776" cy="32459"/>
                <a:chOff x="4724163" y="3131248"/>
                <a:chExt cx="37776" cy="32459"/>
              </a:xfrm>
            </p:grpSpPr>
            <p:sp>
              <p:nvSpPr>
                <p:cNvPr id="3052" name="Google Shape;3052;p6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4" name="Google Shape;3054;p62"/>
              <p:cNvGrpSpPr/>
              <p:nvPr/>
            </p:nvGrpSpPr>
            <p:grpSpPr>
              <a:xfrm>
                <a:off x="4755081" y="3176054"/>
                <a:ext cx="32357" cy="27795"/>
                <a:chOff x="4755081" y="3176054"/>
                <a:chExt cx="32357" cy="27795"/>
              </a:xfrm>
            </p:grpSpPr>
            <p:sp>
              <p:nvSpPr>
                <p:cNvPr id="3055" name="Google Shape;3055;p6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7" name="Google Shape;3057;p62"/>
              <p:cNvGrpSpPr/>
              <p:nvPr/>
            </p:nvGrpSpPr>
            <p:grpSpPr>
              <a:xfrm>
                <a:off x="4812550" y="3119631"/>
                <a:ext cx="32451" cy="27803"/>
                <a:chOff x="4812550" y="3119631"/>
                <a:chExt cx="32451" cy="27803"/>
              </a:xfrm>
            </p:grpSpPr>
            <p:sp>
              <p:nvSpPr>
                <p:cNvPr id="3058" name="Google Shape;3058;p6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0" name="Google Shape;3060;p62"/>
            <p:cNvGrpSpPr/>
            <p:nvPr/>
          </p:nvGrpSpPr>
          <p:grpSpPr>
            <a:xfrm>
              <a:off x="5382826" y="4027197"/>
              <a:ext cx="268967" cy="250422"/>
              <a:chOff x="5382826" y="4027197"/>
              <a:chExt cx="268967" cy="250422"/>
            </a:xfrm>
          </p:grpSpPr>
          <p:grpSp>
            <p:nvGrpSpPr>
              <p:cNvPr id="3061" name="Google Shape;3061;p62"/>
              <p:cNvGrpSpPr/>
              <p:nvPr/>
            </p:nvGrpSpPr>
            <p:grpSpPr>
              <a:xfrm>
                <a:off x="5405280" y="4042510"/>
                <a:ext cx="237570" cy="218647"/>
                <a:chOff x="5405280" y="4042510"/>
                <a:chExt cx="237570" cy="218647"/>
              </a:xfrm>
            </p:grpSpPr>
            <p:sp>
              <p:nvSpPr>
                <p:cNvPr id="3062" name="Google Shape;3062;p6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8" name="Google Shape;3068;p62"/>
              <p:cNvGrpSpPr/>
              <p:nvPr/>
            </p:nvGrpSpPr>
            <p:grpSpPr>
              <a:xfrm>
                <a:off x="5382826" y="4125549"/>
                <a:ext cx="37776" cy="32380"/>
                <a:chOff x="5382826" y="4125549"/>
                <a:chExt cx="37776" cy="32380"/>
              </a:xfrm>
            </p:grpSpPr>
            <p:sp>
              <p:nvSpPr>
                <p:cNvPr id="3069" name="Google Shape;3069;p6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1" name="Google Shape;3071;p62"/>
              <p:cNvGrpSpPr/>
              <p:nvPr/>
            </p:nvGrpSpPr>
            <p:grpSpPr>
              <a:xfrm>
                <a:off x="5475680" y="4195587"/>
                <a:ext cx="37783" cy="32364"/>
                <a:chOff x="5475680" y="4195587"/>
                <a:chExt cx="37783" cy="32364"/>
              </a:xfrm>
            </p:grpSpPr>
            <p:sp>
              <p:nvSpPr>
                <p:cNvPr id="3072" name="Google Shape;3072;p6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62"/>
              <p:cNvGrpSpPr/>
              <p:nvPr/>
            </p:nvGrpSpPr>
            <p:grpSpPr>
              <a:xfrm>
                <a:off x="5532575" y="4027197"/>
                <a:ext cx="33308" cy="32262"/>
                <a:chOff x="5532575" y="4027197"/>
                <a:chExt cx="33308" cy="32262"/>
              </a:xfrm>
            </p:grpSpPr>
            <p:sp>
              <p:nvSpPr>
                <p:cNvPr id="3075" name="Google Shape;3075;p6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62"/>
              <p:cNvGrpSpPr/>
              <p:nvPr/>
            </p:nvGrpSpPr>
            <p:grpSpPr>
              <a:xfrm>
                <a:off x="5590706" y="4245348"/>
                <a:ext cx="33497" cy="32270"/>
                <a:chOff x="5590706" y="4245348"/>
                <a:chExt cx="33497" cy="32270"/>
              </a:xfrm>
            </p:grpSpPr>
            <p:sp>
              <p:nvSpPr>
                <p:cNvPr id="3078" name="Google Shape;3078;p6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0" name="Google Shape;3080;p62"/>
              <p:cNvGrpSpPr/>
              <p:nvPr/>
            </p:nvGrpSpPr>
            <p:grpSpPr>
              <a:xfrm>
                <a:off x="5618681" y="4109677"/>
                <a:ext cx="33112" cy="32357"/>
                <a:chOff x="5618681" y="4109677"/>
                <a:chExt cx="33112" cy="32357"/>
              </a:xfrm>
            </p:grpSpPr>
            <p:sp>
              <p:nvSpPr>
                <p:cNvPr id="3081" name="Google Shape;3081;p6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3" name="Google Shape;3083;p62"/>
              <p:cNvGrpSpPr/>
              <p:nvPr/>
            </p:nvGrpSpPr>
            <p:grpSpPr>
              <a:xfrm>
                <a:off x="5479298" y="4128262"/>
                <a:ext cx="31405" cy="26906"/>
                <a:chOff x="5479298" y="4128262"/>
                <a:chExt cx="31405" cy="26906"/>
              </a:xfrm>
            </p:grpSpPr>
            <p:sp>
              <p:nvSpPr>
                <p:cNvPr id="3084" name="Google Shape;3084;p6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6" name="Google Shape;3086;p62"/>
              <p:cNvGrpSpPr/>
              <p:nvPr/>
            </p:nvGrpSpPr>
            <p:grpSpPr>
              <a:xfrm>
                <a:off x="5582903" y="4180116"/>
                <a:ext cx="31499" cy="26898"/>
                <a:chOff x="5582903" y="4180116"/>
                <a:chExt cx="31499" cy="26898"/>
              </a:xfrm>
            </p:grpSpPr>
            <p:sp>
              <p:nvSpPr>
                <p:cNvPr id="3087" name="Google Shape;3087;p6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9" name="Google Shape;3089;p62"/>
            <p:cNvGrpSpPr/>
            <p:nvPr/>
          </p:nvGrpSpPr>
          <p:grpSpPr>
            <a:xfrm>
              <a:off x="3977681" y="3230323"/>
              <a:ext cx="94584" cy="84085"/>
              <a:chOff x="3977681" y="3230323"/>
              <a:chExt cx="94584" cy="84085"/>
            </a:xfrm>
          </p:grpSpPr>
          <p:grpSp>
            <p:nvGrpSpPr>
              <p:cNvPr id="3090" name="Google Shape;3090;p62"/>
              <p:cNvGrpSpPr/>
              <p:nvPr/>
            </p:nvGrpSpPr>
            <p:grpSpPr>
              <a:xfrm>
                <a:off x="4000135" y="3243041"/>
                <a:ext cx="59570" cy="57186"/>
                <a:chOff x="4000135" y="3243041"/>
                <a:chExt cx="59570" cy="57186"/>
              </a:xfrm>
            </p:grpSpPr>
            <p:sp>
              <p:nvSpPr>
                <p:cNvPr id="3091" name="Google Shape;3091;p6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62"/>
              <p:cNvGrpSpPr/>
              <p:nvPr/>
            </p:nvGrpSpPr>
            <p:grpSpPr>
              <a:xfrm>
                <a:off x="3977681" y="3245872"/>
                <a:ext cx="37783" cy="32380"/>
                <a:chOff x="3977681" y="3245872"/>
                <a:chExt cx="37783" cy="32380"/>
              </a:xfrm>
            </p:grpSpPr>
            <p:sp>
              <p:nvSpPr>
                <p:cNvPr id="3095" name="Google Shape;3095;p6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7" name="Google Shape;3097;p62"/>
              <p:cNvGrpSpPr/>
              <p:nvPr/>
            </p:nvGrpSpPr>
            <p:grpSpPr>
              <a:xfrm>
                <a:off x="4040860" y="3262672"/>
                <a:ext cx="31405" cy="27001"/>
                <a:chOff x="4040860" y="3262672"/>
                <a:chExt cx="31405" cy="27001"/>
              </a:xfrm>
            </p:grpSpPr>
            <p:sp>
              <p:nvSpPr>
                <p:cNvPr id="3098" name="Google Shape;3098;p6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0" name="Google Shape;3100;p62"/>
              <p:cNvGrpSpPr/>
              <p:nvPr/>
            </p:nvGrpSpPr>
            <p:grpSpPr>
              <a:xfrm>
                <a:off x="4021072" y="3230323"/>
                <a:ext cx="31397" cy="26906"/>
                <a:chOff x="4021072" y="3230323"/>
                <a:chExt cx="31397" cy="26906"/>
              </a:xfrm>
            </p:grpSpPr>
            <p:sp>
              <p:nvSpPr>
                <p:cNvPr id="3101" name="Google Shape;3101;p6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3" name="Google Shape;3103;p62"/>
              <p:cNvGrpSpPr/>
              <p:nvPr/>
            </p:nvGrpSpPr>
            <p:grpSpPr>
              <a:xfrm>
                <a:off x="4001472" y="3287462"/>
                <a:ext cx="31499" cy="26945"/>
                <a:chOff x="4001472" y="3287462"/>
                <a:chExt cx="31499" cy="26945"/>
              </a:xfrm>
            </p:grpSpPr>
            <p:sp>
              <p:nvSpPr>
                <p:cNvPr id="3104" name="Google Shape;3104;p6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6" name="Google Shape;3106;p62"/>
            <p:cNvGrpSpPr/>
            <p:nvPr/>
          </p:nvGrpSpPr>
          <p:grpSpPr>
            <a:xfrm>
              <a:off x="4084715" y="3258865"/>
              <a:ext cx="184961" cy="137268"/>
              <a:chOff x="4084715" y="3258865"/>
              <a:chExt cx="184961" cy="137268"/>
            </a:xfrm>
          </p:grpSpPr>
          <p:grpSp>
            <p:nvGrpSpPr>
              <p:cNvPr id="3107" name="Google Shape;3107;p62"/>
              <p:cNvGrpSpPr/>
              <p:nvPr/>
            </p:nvGrpSpPr>
            <p:grpSpPr>
              <a:xfrm>
                <a:off x="4107453" y="3271583"/>
                <a:ext cx="153470" cy="110275"/>
                <a:chOff x="4107453" y="3271583"/>
                <a:chExt cx="153470" cy="110275"/>
              </a:xfrm>
            </p:grpSpPr>
            <p:sp>
              <p:nvSpPr>
                <p:cNvPr id="3108" name="Google Shape;3108;p6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62"/>
              <p:cNvGrpSpPr/>
              <p:nvPr/>
            </p:nvGrpSpPr>
            <p:grpSpPr>
              <a:xfrm>
                <a:off x="4136947" y="3258865"/>
                <a:ext cx="31499" cy="27001"/>
                <a:chOff x="4136947" y="3258865"/>
                <a:chExt cx="31499" cy="27001"/>
              </a:xfrm>
            </p:grpSpPr>
            <p:sp>
              <p:nvSpPr>
                <p:cNvPr id="3113" name="Google Shape;3113;p6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62"/>
              <p:cNvGrpSpPr/>
              <p:nvPr/>
            </p:nvGrpSpPr>
            <p:grpSpPr>
              <a:xfrm>
                <a:off x="4084715" y="3266478"/>
                <a:ext cx="31468" cy="26898"/>
                <a:chOff x="4084715" y="3266478"/>
                <a:chExt cx="31468" cy="26898"/>
              </a:xfrm>
            </p:grpSpPr>
            <p:sp>
              <p:nvSpPr>
                <p:cNvPr id="3116" name="Google Shape;3116;p6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8" name="Google Shape;3118;p62"/>
              <p:cNvGrpSpPr/>
              <p:nvPr/>
            </p:nvGrpSpPr>
            <p:grpSpPr>
              <a:xfrm>
                <a:off x="4159213" y="3279849"/>
                <a:ext cx="31405" cy="26945"/>
                <a:chOff x="4159213" y="3279849"/>
                <a:chExt cx="31405" cy="26945"/>
              </a:xfrm>
            </p:grpSpPr>
            <p:sp>
              <p:nvSpPr>
                <p:cNvPr id="3119" name="Google Shape;3119;p6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1" name="Google Shape;3121;p62"/>
              <p:cNvGrpSpPr/>
              <p:nvPr/>
            </p:nvGrpSpPr>
            <p:grpSpPr>
              <a:xfrm>
                <a:off x="4201550" y="3266502"/>
                <a:ext cx="31405" cy="26883"/>
                <a:chOff x="4201550" y="3266502"/>
                <a:chExt cx="31405" cy="26883"/>
              </a:xfrm>
            </p:grpSpPr>
            <p:sp>
              <p:nvSpPr>
                <p:cNvPr id="3122" name="Google Shape;3122;p6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62"/>
              <p:cNvGrpSpPr/>
              <p:nvPr/>
            </p:nvGrpSpPr>
            <p:grpSpPr>
              <a:xfrm>
                <a:off x="4201550" y="3338278"/>
                <a:ext cx="31405" cy="26930"/>
                <a:chOff x="4201550" y="3338278"/>
                <a:chExt cx="31405" cy="26930"/>
              </a:xfrm>
            </p:grpSpPr>
            <p:sp>
              <p:nvSpPr>
                <p:cNvPr id="3125" name="Google Shape;3125;p6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7" name="Google Shape;3127;p62"/>
              <p:cNvGrpSpPr/>
              <p:nvPr/>
            </p:nvGrpSpPr>
            <p:grpSpPr>
              <a:xfrm>
                <a:off x="4238272" y="3369132"/>
                <a:ext cx="31405" cy="27001"/>
                <a:chOff x="4238272" y="3369132"/>
                <a:chExt cx="31405" cy="27001"/>
              </a:xfrm>
            </p:grpSpPr>
            <p:sp>
              <p:nvSpPr>
                <p:cNvPr id="3128" name="Google Shape;3128;p6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0" name="Google Shape;3130;p62"/>
            <p:cNvGrpSpPr/>
            <p:nvPr/>
          </p:nvGrpSpPr>
          <p:grpSpPr>
            <a:xfrm>
              <a:off x="4068639" y="3200169"/>
              <a:ext cx="77643" cy="37272"/>
              <a:chOff x="4068639" y="3200169"/>
              <a:chExt cx="77643" cy="37272"/>
            </a:xfrm>
          </p:grpSpPr>
          <p:sp>
            <p:nvSpPr>
              <p:cNvPr id="3131" name="Google Shape;3131;p6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2" name="Google Shape;3132;p62"/>
              <p:cNvGrpSpPr/>
              <p:nvPr/>
            </p:nvGrpSpPr>
            <p:grpSpPr>
              <a:xfrm>
                <a:off x="4114878" y="3200169"/>
                <a:ext cx="31405" cy="26993"/>
                <a:chOff x="4114878" y="3200169"/>
                <a:chExt cx="31405" cy="26993"/>
              </a:xfrm>
            </p:grpSpPr>
            <p:sp>
              <p:nvSpPr>
                <p:cNvPr id="3133" name="Google Shape;3133;p6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62"/>
              <p:cNvGrpSpPr/>
              <p:nvPr/>
            </p:nvGrpSpPr>
            <p:grpSpPr>
              <a:xfrm>
                <a:off x="4068639" y="3210535"/>
                <a:ext cx="31499" cy="26906"/>
                <a:chOff x="4068639" y="3210535"/>
                <a:chExt cx="31499" cy="26906"/>
              </a:xfrm>
            </p:grpSpPr>
            <p:sp>
              <p:nvSpPr>
                <p:cNvPr id="3136" name="Google Shape;3136;p6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8" name="Google Shape;3138;p62"/>
            <p:cNvGrpSpPr/>
            <p:nvPr/>
          </p:nvGrpSpPr>
          <p:grpSpPr>
            <a:xfrm>
              <a:off x="3869702" y="3066935"/>
              <a:ext cx="382664" cy="190294"/>
              <a:chOff x="3869702" y="3066935"/>
              <a:chExt cx="382664" cy="190294"/>
            </a:xfrm>
          </p:grpSpPr>
          <p:grpSp>
            <p:nvGrpSpPr>
              <p:cNvPr id="3139" name="Google Shape;3139;p62"/>
              <p:cNvGrpSpPr/>
              <p:nvPr/>
            </p:nvGrpSpPr>
            <p:grpSpPr>
              <a:xfrm>
                <a:off x="3888633" y="3082351"/>
                <a:ext cx="351172" cy="160698"/>
                <a:chOff x="3888633" y="3082351"/>
                <a:chExt cx="351172" cy="160698"/>
              </a:xfrm>
            </p:grpSpPr>
            <p:sp>
              <p:nvSpPr>
                <p:cNvPr id="3140" name="Google Shape;3140;p6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6" name="Google Shape;3146;p62"/>
              <p:cNvGrpSpPr/>
              <p:nvPr/>
            </p:nvGrpSpPr>
            <p:grpSpPr>
              <a:xfrm>
                <a:off x="4143703" y="3066935"/>
                <a:ext cx="37783" cy="32357"/>
                <a:chOff x="4143703" y="3066935"/>
                <a:chExt cx="37783" cy="32357"/>
              </a:xfrm>
            </p:grpSpPr>
            <p:sp>
              <p:nvSpPr>
                <p:cNvPr id="3147" name="Google Shape;3147;p6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62"/>
              <p:cNvGrpSpPr/>
              <p:nvPr/>
            </p:nvGrpSpPr>
            <p:grpSpPr>
              <a:xfrm>
                <a:off x="4044565" y="3103563"/>
                <a:ext cx="37783" cy="32451"/>
                <a:chOff x="4044565" y="3103563"/>
                <a:chExt cx="37783" cy="32451"/>
              </a:xfrm>
            </p:grpSpPr>
            <p:sp>
              <p:nvSpPr>
                <p:cNvPr id="3150" name="Google Shape;3150;p6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62"/>
              <p:cNvGrpSpPr/>
              <p:nvPr/>
            </p:nvGrpSpPr>
            <p:grpSpPr>
              <a:xfrm>
                <a:off x="4017454" y="3188237"/>
                <a:ext cx="37776" cy="32357"/>
                <a:chOff x="4017454" y="3188237"/>
                <a:chExt cx="37776" cy="32357"/>
              </a:xfrm>
            </p:grpSpPr>
            <p:sp>
              <p:nvSpPr>
                <p:cNvPr id="3153" name="Google Shape;3153;p6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5" name="Google Shape;3155;p62"/>
              <p:cNvGrpSpPr/>
              <p:nvPr/>
            </p:nvGrpSpPr>
            <p:grpSpPr>
              <a:xfrm>
                <a:off x="3921548" y="3157509"/>
                <a:ext cx="37783" cy="32357"/>
                <a:chOff x="3921548" y="3157509"/>
                <a:chExt cx="37783" cy="32357"/>
              </a:xfrm>
            </p:grpSpPr>
            <p:sp>
              <p:nvSpPr>
                <p:cNvPr id="3156" name="Google Shape;3156;p6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8" name="Google Shape;3158;p62"/>
              <p:cNvGrpSpPr/>
              <p:nvPr/>
            </p:nvGrpSpPr>
            <p:grpSpPr>
              <a:xfrm>
                <a:off x="3939056" y="3211620"/>
                <a:ext cx="37783" cy="32380"/>
                <a:chOff x="3939056" y="3211620"/>
                <a:chExt cx="37783" cy="32380"/>
              </a:xfrm>
            </p:grpSpPr>
            <p:sp>
              <p:nvSpPr>
                <p:cNvPr id="3159" name="Google Shape;3159;p6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62"/>
              <p:cNvGrpSpPr/>
              <p:nvPr/>
            </p:nvGrpSpPr>
            <p:grpSpPr>
              <a:xfrm>
                <a:off x="4176240" y="3136965"/>
                <a:ext cx="31405" cy="26930"/>
                <a:chOff x="4176240" y="3136965"/>
                <a:chExt cx="31405" cy="26930"/>
              </a:xfrm>
            </p:grpSpPr>
            <p:sp>
              <p:nvSpPr>
                <p:cNvPr id="3162" name="Google Shape;3162;p6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4" name="Google Shape;3164;p62"/>
              <p:cNvGrpSpPr/>
              <p:nvPr/>
            </p:nvGrpSpPr>
            <p:grpSpPr>
              <a:xfrm>
                <a:off x="4133148" y="3152593"/>
                <a:ext cx="31499" cy="27001"/>
                <a:chOff x="4133148" y="3152593"/>
                <a:chExt cx="31499" cy="27001"/>
              </a:xfrm>
            </p:grpSpPr>
            <p:sp>
              <p:nvSpPr>
                <p:cNvPr id="3165" name="Google Shape;3165;p6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62"/>
              <p:cNvGrpSpPr/>
              <p:nvPr/>
            </p:nvGrpSpPr>
            <p:grpSpPr>
              <a:xfrm>
                <a:off x="4220866" y="3073534"/>
                <a:ext cx="31499" cy="26898"/>
                <a:chOff x="4220866" y="3073534"/>
                <a:chExt cx="31499" cy="26898"/>
              </a:xfrm>
            </p:grpSpPr>
            <p:sp>
              <p:nvSpPr>
                <p:cNvPr id="3168" name="Google Shape;3168;p6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62"/>
              <p:cNvGrpSpPr/>
              <p:nvPr/>
            </p:nvGrpSpPr>
            <p:grpSpPr>
              <a:xfrm>
                <a:off x="3869702" y="3230323"/>
                <a:ext cx="31499" cy="26906"/>
                <a:chOff x="3869702" y="3230323"/>
                <a:chExt cx="31499" cy="26906"/>
              </a:xfrm>
            </p:grpSpPr>
            <p:sp>
              <p:nvSpPr>
                <p:cNvPr id="3171" name="Google Shape;3171;p6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3" name="Google Shape;3173;p62"/>
            <p:cNvGrpSpPr/>
            <p:nvPr/>
          </p:nvGrpSpPr>
          <p:grpSpPr>
            <a:xfrm>
              <a:off x="4271383" y="3065882"/>
              <a:ext cx="304556" cy="341663"/>
              <a:chOff x="4271383" y="3065882"/>
              <a:chExt cx="304556" cy="341663"/>
            </a:xfrm>
          </p:grpSpPr>
          <p:grpSp>
            <p:nvGrpSpPr>
              <p:cNvPr id="3174" name="Google Shape;3174;p62"/>
              <p:cNvGrpSpPr/>
              <p:nvPr/>
            </p:nvGrpSpPr>
            <p:grpSpPr>
              <a:xfrm>
                <a:off x="4293838" y="3078639"/>
                <a:ext cx="269353" cy="311973"/>
                <a:chOff x="4293838" y="3078639"/>
                <a:chExt cx="269353" cy="311973"/>
              </a:xfrm>
            </p:grpSpPr>
            <p:sp>
              <p:nvSpPr>
                <p:cNvPr id="3175" name="Google Shape;3175;p6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2" name="Google Shape;3192;p62"/>
              <p:cNvGrpSpPr/>
              <p:nvPr/>
            </p:nvGrpSpPr>
            <p:grpSpPr>
              <a:xfrm>
                <a:off x="4538164" y="3342061"/>
                <a:ext cx="37776" cy="32380"/>
                <a:chOff x="4538164" y="3342061"/>
                <a:chExt cx="37776" cy="32380"/>
              </a:xfrm>
            </p:grpSpPr>
            <p:sp>
              <p:nvSpPr>
                <p:cNvPr id="3193" name="Google Shape;3193;p6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62"/>
              <p:cNvGrpSpPr/>
              <p:nvPr/>
            </p:nvGrpSpPr>
            <p:grpSpPr>
              <a:xfrm>
                <a:off x="4271383" y="3194742"/>
                <a:ext cx="37783" cy="32420"/>
                <a:chOff x="4271383" y="3194742"/>
                <a:chExt cx="37783" cy="32420"/>
              </a:xfrm>
            </p:grpSpPr>
            <p:sp>
              <p:nvSpPr>
                <p:cNvPr id="3196" name="Google Shape;3196;p6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8" name="Google Shape;3198;p62"/>
              <p:cNvGrpSpPr/>
              <p:nvPr/>
            </p:nvGrpSpPr>
            <p:grpSpPr>
              <a:xfrm>
                <a:off x="4284416" y="3084058"/>
                <a:ext cx="37783" cy="32357"/>
                <a:chOff x="4284416" y="3084058"/>
                <a:chExt cx="37783" cy="32357"/>
              </a:xfrm>
            </p:grpSpPr>
            <p:sp>
              <p:nvSpPr>
                <p:cNvPr id="3199" name="Google Shape;3199;p6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1" name="Google Shape;3201;p62"/>
              <p:cNvGrpSpPr/>
              <p:nvPr/>
            </p:nvGrpSpPr>
            <p:grpSpPr>
              <a:xfrm>
                <a:off x="4478697" y="3297561"/>
                <a:ext cx="37776" cy="32451"/>
                <a:chOff x="4478697" y="3297561"/>
                <a:chExt cx="37776" cy="32451"/>
              </a:xfrm>
            </p:grpSpPr>
            <p:sp>
              <p:nvSpPr>
                <p:cNvPr id="3202" name="Google Shape;3202;p6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62"/>
              <p:cNvGrpSpPr/>
              <p:nvPr/>
            </p:nvGrpSpPr>
            <p:grpSpPr>
              <a:xfrm>
                <a:off x="4411813" y="3331711"/>
                <a:ext cx="37776" cy="32451"/>
                <a:chOff x="4411813" y="3331711"/>
                <a:chExt cx="37776" cy="32451"/>
              </a:xfrm>
            </p:grpSpPr>
            <p:sp>
              <p:nvSpPr>
                <p:cNvPr id="3205" name="Google Shape;3205;p6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62"/>
              <p:cNvGrpSpPr/>
              <p:nvPr/>
            </p:nvGrpSpPr>
            <p:grpSpPr>
              <a:xfrm>
                <a:off x="4337984" y="3375188"/>
                <a:ext cx="37776" cy="32357"/>
                <a:chOff x="4337984" y="3375188"/>
                <a:chExt cx="37776" cy="32357"/>
              </a:xfrm>
            </p:grpSpPr>
            <p:sp>
              <p:nvSpPr>
                <p:cNvPr id="3208" name="Google Shape;3208;p6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62"/>
              <p:cNvGrpSpPr/>
              <p:nvPr/>
            </p:nvGrpSpPr>
            <p:grpSpPr>
              <a:xfrm>
                <a:off x="4494867" y="3090530"/>
                <a:ext cx="37878" cy="32451"/>
                <a:chOff x="4494867" y="3090530"/>
                <a:chExt cx="37878" cy="32451"/>
              </a:xfrm>
            </p:grpSpPr>
            <p:sp>
              <p:nvSpPr>
                <p:cNvPr id="3211" name="Google Shape;3211;p6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62"/>
              <p:cNvGrpSpPr/>
              <p:nvPr/>
            </p:nvGrpSpPr>
            <p:grpSpPr>
              <a:xfrm>
                <a:off x="4525124" y="3207774"/>
                <a:ext cx="37783" cy="32420"/>
                <a:chOff x="4525124" y="3207774"/>
                <a:chExt cx="37783" cy="32420"/>
              </a:xfrm>
            </p:grpSpPr>
            <p:sp>
              <p:nvSpPr>
                <p:cNvPr id="3214" name="Google Shape;3214;p6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6" name="Google Shape;3216;p62"/>
              <p:cNvGrpSpPr/>
              <p:nvPr/>
            </p:nvGrpSpPr>
            <p:grpSpPr>
              <a:xfrm>
                <a:off x="4440544" y="3176479"/>
                <a:ext cx="31499" cy="26898"/>
                <a:chOff x="4440544" y="3176479"/>
                <a:chExt cx="31499" cy="26898"/>
              </a:xfrm>
            </p:grpSpPr>
            <p:sp>
              <p:nvSpPr>
                <p:cNvPr id="3217" name="Google Shape;3217;p6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9" name="Google Shape;3219;p62"/>
              <p:cNvGrpSpPr/>
              <p:nvPr/>
            </p:nvGrpSpPr>
            <p:grpSpPr>
              <a:xfrm>
                <a:off x="4350545" y="3156400"/>
                <a:ext cx="31405" cy="27001"/>
                <a:chOff x="4350545" y="3156400"/>
                <a:chExt cx="31405" cy="27001"/>
              </a:xfrm>
            </p:grpSpPr>
            <p:sp>
              <p:nvSpPr>
                <p:cNvPr id="3220" name="Google Shape;3220;p6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2" name="Google Shape;3222;p62"/>
              <p:cNvGrpSpPr/>
              <p:nvPr/>
            </p:nvGrpSpPr>
            <p:grpSpPr>
              <a:xfrm>
                <a:off x="4376703" y="3255058"/>
                <a:ext cx="31405" cy="27001"/>
                <a:chOff x="4376703" y="3255058"/>
                <a:chExt cx="31405" cy="27001"/>
              </a:xfrm>
            </p:grpSpPr>
            <p:sp>
              <p:nvSpPr>
                <p:cNvPr id="3223" name="Google Shape;3223;p6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5" name="Google Shape;3225;p62"/>
              <p:cNvGrpSpPr/>
              <p:nvPr/>
            </p:nvGrpSpPr>
            <p:grpSpPr>
              <a:xfrm>
                <a:off x="4331322" y="3283656"/>
                <a:ext cx="31405" cy="26945"/>
                <a:chOff x="4331322" y="3283656"/>
                <a:chExt cx="31405" cy="26945"/>
              </a:xfrm>
            </p:grpSpPr>
            <p:sp>
              <p:nvSpPr>
                <p:cNvPr id="3226" name="Google Shape;3226;p6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62"/>
              <p:cNvGrpSpPr/>
              <p:nvPr/>
            </p:nvGrpSpPr>
            <p:grpSpPr>
              <a:xfrm>
                <a:off x="4380510" y="3065882"/>
                <a:ext cx="31405" cy="26938"/>
                <a:chOff x="4380510" y="3065882"/>
                <a:chExt cx="31405" cy="26938"/>
              </a:xfrm>
            </p:grpSpPr>
            <p:sp>
              <p:nvSpPr>
                <p:cNvPr id="3229" name="Google Shape;3229;p6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1" name="Google Shape;3231;p62"/>
            <p:cNvGrpSpPr/>
            <p:nvPr/>
          </p:nvGrpSpPr>
          <p:grpSpPr>
            <a:xfrm>
              <a:off x="4558998" y="3188237"/>
              <a:ext cx="1280131" cy="1052746"/>
              <a:chOff x="4558998" y="3188237"/>
              <a:chExt cx="1280131" cy="1052746"/>
            </a:xfrm>
          </p:grpSpPr>
          <p:sp>
            <p:nvSpPr>
              <p:cNvPr id="3232" name="Google Shape;3232;p6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3" name="Google Shape;3233;p62"/>
              <p:cNvGrpSpPr/>
              <p:nvPr/>
            </p:nvGrpSpPr>
            <p:grpSpPr>
              <a:xfrm>
                <a:off x="4579164" y="3203653"/>
                <a:ext cx="1244833" cy="1020397"/>
                <a:chOff x="4579164" y="3203653"/>
                <a:chExt cx="1244833" cy="1020397"/>
              </a:xfrm>
            </p:grpSpPr>
            <p:sp>
              <p:nvSpPr>
                <p:cNvPr id="3234" name="Google Shape;3234;p6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6" name="Google Shape;3236;p62"/>
                <p:cNvGrpSpPr/>
                <p:nvPr/>
              </p:nvGrpSpPr>
              <p:grpSpPr>
                <a:xfrm>
                  <a:off x="4579164" y="3203653"/>
                  <a:ext cx="1244833" cy="1020397"/>
                  <a:chOff x="4579164" y="3203653"/>
                  <a:chExt cx="1244833" cy="1020397"/>
                </a:xfrm>
              </p:grpSpPr>
              <p:sp>
                <p:nvSpPr>
                  <p:cNvPr id="3237" name="Google Shape;3237;p6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9" name="Google Shape;3239;p62"/>
                  <p:cNvGrpSpPr/>
                  <p:nvPr/>
                </p:nvGrpSpPr>
                <p:grpSpPr>
                  <a:xfrm>
                    <a:off x="4579164" y="3203653"/>
                    <a:ext cx="1244833" cy="1020397"/>
                    <a:chOff x="4579164" y="3203653"/>
                    <a:chExt cx="1244833" cy="1020397"/>
                  </a:xfrm>
                </p:grpSpPr>
                <p:sp>
                  <p:nvSpPr>
                    <p:cNvPr id="3240" name="Google Shape;3240;p6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8" name="Google Shape;3248;p62"/>
                    <p:cNvGrpSpPr/>
                    <p:nvPr/>
                  </p:nvGrpSpPr>
                  <p:grpSpPr>
                    <a:xfrm>
                      <a:off x="4579164" y="3203653"/>
                      <a:ext cx="1244833" cy="1020397"/>
                      <a:chOff x="4579164" y="3203653"/>
                      <a:chExt cx="1244833" cy="1020397"/>
                    </a:xfrm>
                  </p:grpSpPr>
                  <p:sp>
                    <p:nvSpPr>
                      <p:cNvPr id="3249" name="Google Shape;3249;p6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62"/>
                      <p:cNvGrpSpPr/>
                      <p:nvPr/>
                    </p:nvGrpSpPr>
                    <p:grpSpPr>
                      <a:xfrm>
                        <a:off x="4579164" y="3203653"/>
                        <a:ext cx="1244833" cy="1020397"/>
                        <a:chOff x="4579164" y="3203653"/>
                        <a:chExt cx="1244833" cy="1020397"/>
                      </a:xfrm>
                    </p:grpSpPr>
                    <p:sp>
                      <p:nvSpPr>
                        <p:cNvPr id="3264" name="Google Shape;3264;p6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8" name="Google Shape;3288;p62"/>
                        <p:cNvGrpSpPr/>
                        <p:nvPr/>
                      </p:nvGrpSpPr>
                      <p:grpSpPr>
                        <a:xfrm>
                          <a:off x="4579164" y="3203653"/>
                          <a:ext cx="1244833" cy="1020397"/>
                          <a:chOff x="4579164" y="3203653"/>
                          <a:chExt cx="1244833" cy="1020397"/>
                        </a:xfrm>
                      </p:grpSpPr>
                      <p:sp>
                        <p:nvSpPr>
                          <p:cNvPr id="3289" name="Google Shape;3289;p6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0" name="Google Shape;3290;p62"/>
                          <p:cNvGrpSpPr/>
                          <p:nvPr/>
                        </p:nvGrpSpPr>
                        <p:grpSpPr>
                          <a:xfrm>
                            <a:off x="4579164" y="3203653"/>
                            <a:ext cx="1244833" cy="1020397"/>
                            <a:chOff x="4579164" y="3203653"/>
                            <a:chExt cx="1244833" cy="1020397"/>
                          </a:xfrm>
                        </p:grpSpPr>
                        <p:sp>
                          <p:nvSpPr>
                            <p:cNvPr id="3291" name="Google Shape;3291;p6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8" name="Google Shape;3298;p62"/>
                            <p:cNvGrpSpPr/>
                            <p:nvPr/>
                          </p:nvGrpSpPr>
                          <p:grpSpPr>
                            <a:xfrm>
                              <a:off x="4579164" y="3203653"/>
                              <a:ext cx="1244833" cy="1020397"/>
                              <a:chOff x="4579164" y="3203653"/>
                              <a:chExt cx="1244833" cy="1020397"/>
                            </a:xfrm>
                          </p:grpSpPr>
                          <p:sp>
                            <p:nvSpPr>
                              <p:cNvPr id="3299" name="Google Shape;3299;p6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2" name="Google Shape;3312;p62"/>
                              <p:cNvGrpSpPr/>
                              <p:nvPr/>
                            </p:nvGrpSpPr>
                            <p:grpSpPr>
                              <a:xfrm>
                                <a:off x="4579164" y="3203653"/>
                                <a:ext cx="1244833" cy="1020397"/>
                                <a:chOff x="4579164" y="3203653"/>
                                <a:chExt cx="1244833" cy="1020397"/>
                              </a:xfrm>
                            </p:grpSpPr>
                            <p:sp>
                              <p:nvSpPr>
                                <p:cNvPr id="3313" name="Google Shape;3313;p6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0" name="Google Shape;3320;p62"/>
                                <p:cNvGrpSpPr/>
                                <p:nvPr/>
                              </p:nvGrpSpPr>
                              <p:grpSpPr>
                                <a:xfrm>
                                  <a:off x="4579164" y="3203653"/>
                                  <a:ext cx="1244833" cy="1020397"/>
                                  <a:chOff x="4579164" y="3203653"/>
                                  <a:chExt cx="1244833" cy="1020397"/>
                                </a:xfrm>
                              </p:grpSpPr>
                              <p:sp>
                                <p:nvSpPr>
                                  <p:cNvPr id="3321" name="Google Shape;3321;p6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6" name="Google Shape;3326;p62"/>
                                  <p:cNvGrpSpPr/>
                                  <p:nvPr/>
                                </p:nvGrpSpPr>
                                <p:grpSpPr>
                                  <a:xfrm>
                                    <a:off x="4579164" y="3203653"/>
                                    <a:ext cx="1244833" cy="1020397"/>
                                    <a:chOff x="4579164" y="3203653"/>
                                    <a:chExt cx="1244833" cy="1020397"/>
                                  </a:xfrm>
                                </p:grpSpPr>
                                <p:sp>
                                  <p:nvSpPr>
                                    <p:cNvPr id="3327" name="Google Shape;3327;p6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1" name="Google Shape;3331;p6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34" name="Google Shape;3334;p6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35" name="Google Shape;3335;p62"/>
              <p:cNvGrpSpPr/>
              <p:nvPr/>
            </p:nvGrpSpPr>
            <p:grpSpPr>
              <a:xfrm>
                <a:off x="4595437" y="3598775"/>
                <a:ext cx="37776" cy="32451"/>
                <a:chOff x="4595437" y="3598775"/>
                <a:chExt cx="37776" cy="32451"/>
              </a:xfrm>
            </p:grpSpPr>
            <p:sp>
              <p:nvSpPr>
                <p:cNvPr id="3336" name="Google Shape;3336;p6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62"/>
              <p:cNvGrpSpPr/>
              <p:nvPr/>
            </p:nvGrpSpPr>
            <p:grpSpPr>
              <a:xfrm>
                <a:off x="4641864" y="3524443"/>
                <a:ext cx="37776" cy="32380"/>
                <a:chOff x="4641864" y="3524443"/>
                <a:chExt cx="37776" cy="32380"/>
              </a:xfrm>
            </p:grpSpPr>
            <p:sp>
              <p:nvSpPr>
                <p:cNvPr id="3339" name="Google Shape;3339;p6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1" name="Google Shape;3341;p62"/>
              <p:cNvGrpSpPr/>
              <p:nvPr/>
            </p:nvGrpSpPr>
            <p:grpSpPr>
              <a:xfrm>
                <a:off x="4648431" y="3893901"/>
                <a:ext cx="37776" cy="32357"/>
                <a:chOff x="4648431" y="3893901"/>
                <a:chExt cx="37776" cy="32357"/>
              </a:xfrm>
            </p:grpSpPr>
            <p:sp>
              <p:nvSpPr>
                <p:cNvPr id="3342" name="Google Shape;3342;p6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62"/>
              <p:cNvGrpSpPr/>
              <p:nvPr/>
            </p:nvGrpSpPr>
            <p:grpSpPr>
              <a:xfrm>
                <a:off x="4567752" y="3722908"/>
                <a:ext cx="37870" cy="32380"/>
                <a:chOff x="4567752" y="3722908"/>
                <a:chExt cx="37870" cy="32380"/>
              </a:xfrm>
            </p:grpSpPr>
            <p:sp>
              <p:nvSpPr>
                <p:cNvPr id="3345" name="Google Shape;3345;p6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62"/>
              <p:cNvGrpSpPr/>
              <p:nvPr/>
            </p:nvGrpSpPr>
            <p:grpSpPr>
              <a:xfrm>
                <a:off x="4617506" y="3652052"/>
                <a:ext cx="37783" cy="32357"/>
                <a:chOff x="4617506" y="3652052"/>
                <a:chExt cx="37783" cy="32357"/>
              </a:xfrm>
            </p:grpSpPr>
            <p:sp>
              <p:nvSpPr>
                <p:cNvPr id="3348" name="Google Shape;3348;p6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0" name="Google Shape;3350;p62"/>
              <p:cNvGrpSpPr/>
              <p:nvPr/>
            </p:nvGrpSpPr>
            <p:grpSpPr>
              <a:xfrm>
                <a:off x="4739005" y="3554149"/>
                <a:ext cx="37870" cy="32357"/>
                <a:chOff x="4739005" y="3554149"/>
                <a:chExt cx="37870" cy="32357"/>
              </a:xfrm>
            </p:grpSpPr>
            <p:sp>
              <p:nvSpPr>
                <p:cNvPr id="3351" name="Google Shape;3351;p6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3" name="Google Shape;3353;p62"/>
              <p:cNvGrpSpPr/>
              <p:nvPr/>
            </p:nvGrpSpPr>
            <p:grpSpPr>
              <a:xfrm>
                <a:off x="4806557" y="3630258"/>
                <a:ext cx="37776" cy="32364"/>
                <a:chOff x="4806557" y="3630258"/>
                <a:chExt cx="37776" cy="32364"/>
              </a:xfrm>
            </p:grpSpPr>
            <p:sp>
              <p:nvSpPr>
                <p:cNvPr id="3354" name="Google Shape;3354;p6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62"/>
              <p:cNvGrpSpPr/>
              <p:nvPr/>
            </p:nvGrpSpPr>
            <p:grpSpPr>
              <a:xfrm>
                <a:off x="4737007" y="4004357"/>
                <a:ext cx="37870" cy="32357"/>
                <a:chOff x="4737007" y="4004357"/>
                <a:chExt cx="37870" cy="32357"/>
              </a:xfrm>
            </p:grpSpPr>
            <p:sp>
              <p:nvSpPr>
                <p:cNvPr id="3357" name="Google Shape;3357;p6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62"/>
              <p:cNvGrpSpPr/>
              <p:nvPr/>
            </p:nvGrpSpPr>
            <p:grpSpPr>
              <a:xfrm>
                <a:off x="4773634" y="4208627"/>
                <a:ext cx="37776" cy="32357"/>
                <a:chOff x="4773634" y="4208627"/>
                <a:chExt cx="37776" cy="32357"/>
              </a:xfrm>
            </p:grpSpPr>
            <p:sp>
              <p:nvSpPr>
                <p:cNvPr id="3360" name="Google Shape;3360;p6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62"/>
              <p:cNvGrpSpPr/>
              <p:nvPr/>
            </p:nvGrpSpPr>
            <p:grpSpPr>
              <a:xfrm>
                <a:off x="4888282" y="4074764"/>
                <a:ext cx="37776" cy="32451"/>
                <a:chOff x="4888282" y="4074764"/>
                <a:chExt cx="37776" cy="32451"/>
              </a:xfrm>
            </p:grpSpPr>
            <p:sp>
              <p:nvSpPr>
                <p:cNvPr id="3363" name="Google Shape;3363;p6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62"/>
              <p:cNvGrpSpPr/>
              <p:nvPr/>
            </p:nvGrpSpPr>
            <p:grpSpPr>
              <a:xfrm>
                <a:off x="4901315" y="3804271"/>
                <a:ext cx="37776" cy="32364"/>
                <a:chOff x="4901315" y="3804271"/>
                <a:chExt cx="37776" cy="32364"/>
              </a:xfrm>
            </p:grpSpPr>
            <p:sp>
              <p:nvSpPr>
                <p:cNvPr id="3366" name="Google Shape;3366;p6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62"/>
              <p:cNvGrpSpPr/>
              <p:nvPr/>
            </p:nvGrpSpPr>
            <p:grpSpPr>
              <a:xfrm>
                <a:off x="4866394" y="3715035"/>
                <a:ext cx="37846" cy="32357"/>
                <a:chOff x="4866394" y="3715035"/>
                <a:chExt cx="37846" cy="32357"/>
              </a:xfrm>
            </p:grpSpPr>
            <p:sp>
              <p:nvSpPr>
                <p:cNvPr id="3369" name="Google Shape;3369;p6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1" name="Google Shape;3371;p62"/>
              <p:cNvGrpSpPr/>
              <p:nvPr/>
            </p:nvGrpSpPr>
            <p:grpSpPr>
              <a:xfrm>
                <a:off x="4979233" y="3839798"/>
                <a:ext cx="37878" cy="32420"/>
                <a:chOff x="4979233" y="3839798"/>
                <a:chExt cx="37878" cy="32420"/>
              </a:xfrm>
            </p:grpSpPr>
            <p:sp>
              <p:nvSpPr>
                <p:cNvPr id="3372" name="Google Shape;3372;p6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62"/>
              <p:cNvGrpSpPr/>
              <p:nvPr/>
            </p:nvGrpSpPr>
            <p:grpSpPr>
              <a:xfrm>
                <a:off x="4790662" y="3679147"/>
                <a:ext cx="37783" cy="32380"/>
                <a:chOff x="4790662" y="3679147"/>
                <a:chExt cx="37783" cy="32380"/>
              </a:xfrm>
            </p:grpSpPr>
            <p:sp>
              <p:nvSpPr>
                <p:cNvPr id="3375" name="Google Shape;3375;p6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7" name="Google Shape;3377;p62"/>
              <p:cNvGrpSpPr/>
              <p:nvPr/>
            </p:nvGrpSpPr>
            <p:grpSpPr>
              <a:xfrm>
                <a:off x="4857263" y="3557861"/>
                <a:ext cx="37776" cy="32357"/>
                <a:chOff x="4857263" y="3557861"/>
                <a:chExt cx="37776" cy="32357"/>
              </a:xfrm>
            </p:grpSpPr>
            <p:sp>
              <p:nvSpPr>
                <p:cNvPr id="3378" name="Google Shape;3378;p6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0" name="Google Shape;3380;p62"/>
              <p:cNvGrpSpPr/>
              <p:nvPr/>
            </p:nvGrpSpPr>
            <p:grpSpPr>
              <a:xfrm>
                <a:off x="4883902" y="3648033"/>
                <a:ext cx="37783" cy="32380"/>
                <a:chOff x="4883902" y="3648033"/>
                <a:chExt cx="37783" cy="32380"/>
              </a:xfrm>
            </p:grpSpPr>
            <p:sp>
              <p:nvSpPr>
                <p:cNvPr id="3381" name="Google Shape;3381;p6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3" name="Google Shape;3383;p62"/>
              <p:cNvGrpSpPr/>
              <p:nvPr/>
            </p:nvGrpSpPr>
            <p:grpSpPr>
              <a:xfrm>
                <a:off x="4907780" y="3347220"/>
                <a:ext cx="37878" cy="32357"/>
                <a:chOff x="4907780" y="3347220"/>
                <a:chExt cx="37878" cy="32357"/>
              </a:xfrm>
            </p:grpSpPr>
            <p:sp>
              <p:nvSpPr>
                <p:cNvPr id="3384" name="Google Shape;3384;p6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62"/>
              <p:cNvGrpSpPr/>
              <p:nvPr/>
            </p:nvGrpSpPr>
            <p:grpSpPr>
              <a:xfrm>
                <a:off x="5065048" y="3738150"/>
                <a:ext cx="37783" cy="32364"/>
                <a:chOff x="5065048" y="3738150"/>
                <a:chExt cx="37783" cy="32364"/>
              </a:xfrm>
            </p:grpSpPr>
            <p:sp>
              <p:nvSpPr>
                <p:cNvPr id="3387" name="Google Shape;3387;p6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62"/>
              <p:cNvGrpSpPr/>
              <p:nvPr/>
            </p:nvGrpSpPr>
            <p:grpSpPr>
              <a:xfrm>
                <a:off x="5071616" y="3284615"/>
                <a:ext cx="37783" cy="32357"/>
                <a:chOff x="5071616" y="3284615"/>
                <a:chExt cx="37783" cy="32357"/>
              </a:xfrm>
            </p:grpSpPr>
            <p:sp>
              <p:nvSpPr>
                <p:cNvPr id="3390" name="Google Shape;3390;p6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62"/>
              <p:cNvGrpSpPr/>
              <p:nvPr/>
            </p:nvGrpSpPr>
            <p:grpSpPr>
              <a:xfrm>
                <a:off x="5389291" y="3759921"/>
                <a:ext cx="37783" cy="32380"/>
                <a:chOff x="5389291" y="3759921"/>
                <a:chExt cx="37783" cy="32380"/>
              </a:xfrm>
            </p:grpSpPr>
            <p:sp>
              <p:nvSpPr>
                <p:cNvPr id="3393" name="Google Shape;3393;p6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62"/>
              <p:cNvGrpSpPr/>
              <p:nvPr/>
            </p:nvGrpSpPr>
            <p:grpSpPr>
              <a:xfrm>
                <a:off x="5431534" y="3632932"/>
                <a:ext cx="37878" cy="32451"/>
                <a:chOff x="5431534" y="3632932"/>
                <a:chExt cx="37878" cy="32451"/>
              </a:xfrm>
            </p:grpSpPr>
            <p:sp>
              <p:nvSpPr>
                <p:cNvPr id="3396" name="Google Shape;3396;p6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8" name="Google Shape;3398;p62"/>
              <p:cNvGrpSpPr/>
              <p:nvPr/>
            </p:nvGrpSpPr>
            <p:grpSpPr>
              <a:xfrm>
                <a:off x="5540755" y="3544829"/>
                <a:ext cx="37783" cy="32357"/>
                <a:chOff x="5540755" y="3544829"/>
                <a:chExt cx="37783" cy="32357"/>
              </a:xfrm>
            </p:grpSpPr>
            <p:sp>
              <p:nvSpPr>
                <p:cNvPr id="3399" name="Google Shape;3399;p6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62"/>
              <p:cNvGrpSpPr/>
              <p:nvPr/>
            </p:nvGrpSpPr>
            <p:grpSpPr>
              <a:xfrm>
                <a:off x="5579293" y="3412107"/>
                <a:ext cx="37776" cy="32357"/>
                <a:chOff x="5579293" y="3412107"/>
                <a:chExt cx="37776" cy="32357"/>
              </a:xfrm>
            </p:grpSpPr>
            <p:sp>
              <p:nvSpPr>
                <p:cNvPr id="3402" name="Google Shape;3402;p6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62"/>
              <p:cNvGrpSpPr/>
              <p:nvPr/>
            </p:nvGrpSpPr>
            <p:grpSpPr>
              <a:xfrm>
                <a:off x="5801346" y="3284615"/>
                <a:ext cx="37783" cy="32357"/>
                <a:chOff x="5801346" y="3284615"/>
                <a:chExt cx="37783" cy="32357"/>
              </a:xfrm>
            </p:grpSpPr>
            <p:sp>
              <p:nvSpPr>
                <p:cNvPr id="3405" name="Google Shape;3405;p6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62"/>
              <p:cNvGrpSpPr/>
              <p:nvPr/>
            </p:nvGrpSpPr>
            <p:grpSpPr>
              <a:xfrm>
                <a:off x="5763578" y="3399067"/>
                <a:ext cx="37776" cy="32364"/>
                <a:chOff x="5763578" y="3399067"/>
                <a:chExt cx="37776" cy="32364"/>
              </a:xfrm>
            </p:grpSpPr>
            <p:sp>
              <p:nvSpPr>
                <p:cNvPr id="3408" name="Google Shape;3408;p6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62"/>
              <p:cNvGrpSpPr/>
              <p:nvPr/>
            </p:nvGrpSpPr>
            <p:grpSpPr>
              <a:xfrm>
                <a:off x="5395858" y="3230952"/>
                <a:ext cx="37776" cy="32364"/>
                <a:chOff x="5395858" y="3230952"/>
                <a:chExt cx="37776" cy="32364"/>
              </a:xfrm>
            </p:grpSpPr>
            <p:sp>
              <p:nvSpPr>
                <p:cNvPr id="3411" name="Google Shape;3411;p6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62"/>
              <p:cNvGrpSpPr/>
              <p:nvPr/>
            </p:nvGrpSpPr>
            <p:grpSpPr>
              <a:xfrm>
                <a:off x="5264088" y="3188237"/>
                <a:ext cx="37776" cy="32357"/>
                <a:chOff x="5264088" y="3188237"/>
                <a:chExt cx="37776" cy="32357"/>
              </a:xfrm>
            </p:grpSpPr>
            <p:sp>
              <p:nvSpPr>
                <p:cNvPr id="3414" name="Google Shape;3414;p6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62"/>
              <p:cNvGrpSpPr/>
              <p:nvPr/>
            </p:nvGrpSpPr>
            <p:grpSpPr>
              <a:xfrm>
                <a:off x="5585758" y="3237425"/>
                <a:ext cx="37878" cy="32357"/>
                <a:chOff x="5585758" y="3237425"/>
                <a:chExt cx="37878" cy="32357"/>
              </a:xfrm>
            </p:grpSpPr>
            <p:sp>
              <p:nvSpPr>
                <p:cNvPr id="3417" name="Google Shape;3417;p6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62"/>
              <p:cNvGrpSpPr/>
              <p:nvPr/>
            </p:nvGrpSpPr>
            <p:grpSpPr>
              <a:xfrm>
                <a:off x="4874196" y="3291088"/>
                <a:ext cx="37878" cy="32451"/>
                <a:chOff x="4874196" y="3291088"/>
                <a:chExt cx="37878" cy="32451"/>
              </a:xfrm>
            </p:grpSpPr>
            <p:sp>
              <p:nvSpPr>
                <p:cNvPr id="3420" name="Google Shape;3420;p6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62"/>
              <p:cNvGrpSpPr/>
              <p:nvPr/>
            </p:nvGrpSpPr>
            <p:grpSpPr>
              <a:xfrm>
                <a:off x="5197770" y="3785466"/>
                <a:ext cx="37783" cy="32427"/>
                <a:chOff x="5197770" y="3785466"/>
                <a:chExt cx="37783" cy="32427"/>
              </a:xfrm>
            </p:grpSpPr>
            <p:sp>
              <p:nvSpPr>
                <p:cNvPr id="3423" name="Google Shape;3423;p6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62"/>
              <p:cNvGrpSpPr/>
              <p:nvPr/>
            </p:nvGrpSpPr>
            <p:grpSpPr>
              <a:xfrm>
                <a:off x="5177699" y="3492117"/>
                <a:ext cx="37776" cy="32357"/>
                <a:chOff x="5177699" y="3492117"/>
                <a:chExt cx="37776" cy="32357"/>
              </a:xfrm>
            </p:grpSpPr>
            <p:sp>
              <p:nvSpPr>
                <p:cNvPr id="3426" name="Google Shape;3426;p6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62"/>
              <p:cNvGrpSpPr/>
              <p:nvPr/>
            </p:nvGrpSpPr>
            <p:grpSpPr>
              <a:xfrm>
                <a:off x="5349431" y="3622346"/>
                <a:ext cx="37870" cy="32380"/>
                <a:chOff x="5349431" y="3622346"/>
                <a:chExt cx="37870" cy="32380"/>
              </a:xfrm>
            </p:grpSpPr>
            <p:sp>
              <p:nvSpPr>
                <p:cNvPr id="3429" name="Google Shape;3429;p6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62"/>
              <p:cNvGrpSpPr/>
              <p:nvPr/>
            </p:nvGrpSpPr>
            <p:grpSpPr>
              <a:xfrm>
                <a:off x="5068855" y="3563980"/>
                <a:ext cx="53954" cy="46223"/>
                <a:chOff x="5068855" y="3563980"/>
                <a:chExt cx="53954" cy="46223"/>
              </a:xfrm>
            </p:grpSpPr>
            <p:sp>
              <p:nvSpPr>
                <p:cNvPr id="3432" name="Google Shape;3432;p6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4" name="Google Shape;3434;p62"/>
              <p:cNvGrpSpPr/>
              <p:nvPr/>
            </p:nvGrpSpPr>
            <p:grpSpPr>
              <a:xfrm>
                <a:off x="5037654" y="3392507"/>
                <a:ext cx="37870" cy="32451"/>
                <a:chOff x="5037654" y="3392507"/>
                <a:chExt cx="37870" cy="32451"/>
              </a:xfrm>
            </p:grpSpPr>
            <p:sp>
              <p:nvSpPr>
                <p:cNvPr id="3435" name="Google Shape;3435;p6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62"/>
              <p:cNvGrpSpPr/>
              <p:nvPr/>
            </p:nvGrpSpPr>
            <p:grpSpPr>
              <a:xfrm>
                <a:off x="5456560" y="3368629"/>
                <a:ext cx="37870" cy="32451"/>
                <a:chOff x="5456560" y="3368629"/>
                <a:chExt cx="37870" cy="32451"/>
              </a:xfrm>
            </p:grpSpPr>
            <p:sp>
              <p:nvSpPr>
                <p:cNvPr id="3438" name="Google Shape;3438;p6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2"/>
              <p:cNvGrpSpPr/>
              <p:nvPr/>
            </p:nvGrpSpPr>
            <p:grpSpPr>
              <a:xfrm>
                <a:off x="4755749" y="3501516"/>
                <a:ext cx="46246" cy="39608"/>
                <a:chOff x="4755749" y="3501516"/>
                <a:chExt cx="46246" cy="39608"/>
              </a:xfrm>
            </p:grpSpPr>
            <p:sp>
              <p:nvSpPr>
                <p:cNvPr id="3441" name="Google Shape;3441;p6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62"/>
              <p:cNvGrpSpPr/>
              <p:nvPr/>
            </p:nvGrpSpPr>
            <p:grpSpPr>
              <a:xfrm>
                <a:off x="4681346" y="3485582"/>
                <a:ext cx="37783" cy="32427"/>
                <a:chOff x="4681346" y="3485582"/>
                <a:chExt cx="37783" cy="32427"/>
              </a:xfrm>
            </p:grpSpPr>
            <p:sp>
              <p:nvSpPr>
                <p:cNvPr id="3444" name="Google Shape;3444;p6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6" name="Google Shape;3446;p62"/>
              <p:cNvGrpSpPr/>
              <p:nvPr/>
            </p:nvGrpSpPr>
            <p:grpSpPr>
              <a:xfrm>
                <a:off x="4767067" y="3291088"/>
                <a:ext cx="37878" cy="32451"/>
                <a:chOff x="4767067" y="3291088"/>
                <a:chExt cx="37878" cy="32451"/>
              </a:xfrm>
            </p:grpSpPr>
            <p:sp>
              <p:nvSpPr>
                <p:cNvPr id="3447" name="Google Shape;3447;p6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62"/>
              <p:cNvGrpSpPr/>
              <p:nvPr/>
            </p:nvGrpSpPr>
            <p:grpSpPr>
              <a:xfrm>
                <a:off x="4687819" y="3405539"/>
                <a:ext cx="37776" cy="32451"/>
                <a:chOff x="4687819" y="3405539"/>
                <a:chExt cx="37776" cy="32451"/>
              </a:xfrm>
            </p:grpSpPr>
            <p:sp>
              <p:nvSpPr>
                <p:cNvPr id="3450" name="Google Shape;3450;p6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2" name="Google Shape;3452;p62"/>
              <p:cNvGrpSpPr/>
              <p:nvPr/>
            </p:nvGrpSpPr>
            <p:grpSpPr>
              <a:xfrm>
                <a:off x="4923101" y="3444809"/>
                <a:ext cx="52813" cy="45318"/>
                <a:chOff x="4923101" y="3444809"/>
                <a:chExt cx="52813" cy="45318"/>
              </a:xfrm>
            </p:grpSpPr>
            <p:sp>
              <p:nvSpPr>
                <p:cNvPr id="3453" name="Google Shape;3453;p6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62"/>
              <p:cNvGrpSpPr/>
              <p:nvPr/>
            </p:nvGrpSpPr>
            <p:grpSpPr>
              <a:xfrm>
                <a:off x="4846040" y="3654750"/>
                <a:ext cx="31405" cy="26993"/>
                <a:chOff x="4846040" y="3654750"/>
                <a:chExt cx="31405" cy="26993"/>
              </a:xfrm>
            </p:grpSpPr>
            <p:sp>
              <p:nvSpPr>
                <p:cNvPr id="3456" name="Google Shape;3456;p6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62"/>
              <p:cNvGrpSpPr/>
              <p:nvPr/>
            </p:nvGrpSpPr>
            <p:grpSpPr>
              <a:xfrm>
                <a:off x="4925673" y="3691700"/>
                <a:ext cx="40253" cy="34472"/>
                <a:chOff x="4925673" y="3691700"/>
                <a:chExt cx="40253" cy="34472"/>
              </a:xfrm>
            </p:grpSpPr>
            <p:sp>
              <p:nvSpPr>
                <p:cNvPr id="3459" name="Google Shape;3459;p6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1" name="Google Shape;3461;p62"/>
              <p:cNvGrpSpPr/>
              <p:nvPr/>
            </p:nvGrpSpPr>
            <p:grpSpPr>
              <a:xfrm>
                <a:off x="4894653" y="3740848"/>
                <a:ext cx="31405" cy="26906"/>
                <a:chOff x="4894653" y="3740848"/>
                <a:chExt cx="31405" cy="26906"/>
              </a:xfrm>
            </p:grpSpPr>
            <p:sp>
              <p:nvSpPr>
                <p:cNvPr id="3462" name="Google Shape;3462;p6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62"/>
              <p:cNvGrpSpPr/>
              <p:nvPr/>
            </p:nvGrpSpPr>
            <p:grpSpPr>
              <a:xfrm>
                <a:off x="4962300" y="3696348"/>
                <a:ext cx="38255" cy="32773"/>
                <a:chOff x="4962300" y="3696348"/>
                <a:chExt cx="38255" cy="32773"/>
              </a:xfrm>
            </p:grpSpPr>
            <p:sp>
              <p:nvSpPr>
                <p:cNvPr id="3465" name="Google Shape;3465;p6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62"/>
              <p:cNvGrpSpPr/>
              <p:nvPr/>
            </p:nvGrpSpPr>
            <p:grpSpPr>
              <a:xfrm>
                <a:off x="4980185" y="3743349"/>
                <a:ext cx="31499" cy="26969"/>
                <a:chOff x="4980185" y="3743349"/>
                <a:chExt cx="31499" cy="26969"/>
              </a:xfrm>
            </p:grpSpPr>
            <p:sp>
              <p:nvSpPr>
                <p:cNvPr id="3468" name="Google Shape;3468;p6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62"/>
              <p:cNvGrpSpPr/>
              <p:nvPr/>
            </p:nvGrpSpPr>
            <p:grpSpPr>
              <a:xfrm>
                <a:off x="5013768" y="3734312"/>
                <a:ext cx="31499" cy="26969"/>
                <a:chOff x="5013768" y="3734312"/>
                <a:chExt cx="31499" cy="26969"/>
              </a:xfrm>
            </p:grpSpPr>
            <p:sp>
              <p:nvSpPr>
                <p:cNvPr id="3471" name="Google Shape;3471;p6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62"/>
              <p:cNvGrpSpPr/>
              <p:nvPr/>
            </p:nvGrpSpPr>
            <p:grpSpPr>
              <a:xfrm>
                <a:off x="5036703" y="3764545"/>
                <a:ext cx="31499" cy="26898"/>
                <a:chOff x="5036703" y="3764545"/>
                <a:chExt cx="31499" cy="26898"/>
              </a:xfrm>
            </p:grpSpPr>
            <p:sp>
              <p:nvSpPr>
                <p:cNvPr id="3474" name="Google Shape;3474;p6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62"/>
              <p:cNvGrpSpPr/>
              <p:nvPr/>
            </p:nvGrpSpPr>
            <p:grpSpPr>
              <a:xfrm>
                <a:off x="4953546" y="3768352"/>
                <a:ext cx="31405" cy="26898"/>
                <a:chOff x="4953546" y="3768352"/>
                <a:chExt cx="31405" cy="26898"/>
              </a:xfrm>
            </p:grpSpPr>
            <p:sp>
              <p:nvSpPr>
                <p:cNvPr id="3477" name="Google Shape;3477;p6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62"/>
              <p:cNvGrpSpPr/>
              <p:nvPr/>
            </p:nvGrpSpPr>
            <p:grpSpPr>
              <a:xfrm>
                <a:off x="4964770" y="3814016"/>
                <a:ext cx="31499" cy="26993"/>
                <a:chOff x="4964770" y="3814016"/>
                <a:chExt cx="31499" cy="26993"/>
              </a:xfrm>
            </p:grpSpPr>
            <p:sp>
              <p:nvSpPr>
                <p:cNvPr id="3480" name="Google Shape;3480;p6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62"/>
              <p:cNvGrpSpPr/>
              <p:nvPr/>
            </p:nvGrpSpPr>
            <p:grpSpPr>
              <a:xfrm>
                <a:off x="4923290" y="3800504"/>
                <a:ext cx="31468" cy="26898"/>
                <a:chOff x="4923290" y="3800504"/>
                <a:chExt cx="31468" cy="26898"/>
              </a:xfrm>
            </p:grpSpPr>
            <p:sp>
              <p:nvSpPr>
                <p:cNvPr id="3483" name="Google Shape;3483;p6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62"/>
              <p:cNvGrpSpPr/>
              <p:nvPr/>
            </p:nvGrpSpPr>
            <p:grpSpPr>
              <a:xfrm>
                <a:off x="5108534" y="3650943"/>
                <a:ext cx="31405" cy="26993"/>
                <a:chOff x="5108534" y="3650943"/>
                <a:chExt cx="31405" cy="26993"/>
              </a:xfrm>
            </p:grpSpPr>
            <p:sp>
              <p:nvSpPr>
                <p:cNvPr id="3486" name="Google Shape;3486;p6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62"/>
              <p:cNvGrpSpPr/>
              <p:nvPr/>
            </p:nvGrpSpPr>
            <p:grpSpPr>
              <a:xfrm>
                <a:off x="5119380" y="3760739"/>
                <a:ext cx="31499" cy="26993"/>
                <a:chOff x="5119380" y="3760739"/>
                <a:chExt cx="31499" cy="26993"/>
              </a:xfrm>
            </p:grpSpPr>
            <p:sp>
              <p:nvSpPr>
                <p:cNvPr id="3489" name="Google Shape;3489;p6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1" name="Google Shape;3491;p62"/>
              <p:cNvGrpSpPr/>
              <p:nvPr/>
            </p:nvGrpSpPr>
            <p:grpSpPr>
              <a:xfrm>
                <a:off x="5119380" y="3788235"/>
                <a:ext cx="31499" cy="26993"/>
                <a:chOff x="5119380" y="3788235"/>
                <a:chExt cx="31499" cy="26993"/>
              </a:xfrm>
            </p:grpSpPr>
            <p:sp>
              <p:nvSpPr>
                <p:cNvPr id="3492" name="Google Shape;3492;p6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62"/>
              <p:cNvGrpSpPr/>
              <p:nvPr/>
            </p:nvGrpSpPr>
            <p:grpSpPr>
              <a:xfrm>
                <a:off x="5158005" y="3875284"/>
                <a:ext cx="31405" cy="27001"/>
                <a:chOff x="5158005" y="3875284"/>
                <a:chExt cx="31405" cy="27001"/>
              </a:xfrm>
            </p:grpSpPr>
            <p:sp>
              <p:nvSpPr>
                <p:cNvPr id="3495" name="Google Shape;3495;p6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62"/>
              <p:cNvGrpSpPr/>
              <p:nvPr/>
            </p:nvGrpSpPr>
            <p:grpSpPr>
              <a:xfrm>
                <a:off x="5233163" y="3764545"/>
                <a:ext cx="31499" cy="26898"/>
                <a:chOff x="5233163" y="3764545"/>
                <a:chExt cx="31499" cy="26898"/>
              </a:xfrm>
            </p:grpSpPr>
            <p:sp>
              <p:nvSpPr>
                <p:cNvPr id="3498" name="Google Shape;3498;p6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62"/>
              <p:cNvGrpSpPr/>
              <p:nvPr/>
            </p:nvGrpSpPr>
            <p:grpSpPr>
              <a:xfrm>
                <a:off x="5276168" y="3805545"/>
                <a:ext cx="31499" cy="26906"/>
                <a:chOff x="5276168" y="3805545"/>
                <a:chExt cx="31499" cy="26906"/>
              </a:xfrm>
            </p:grpSpPr>
            <p:sp>
              <p:nvSpPr>
                <p:cNvPr id="3501" name="Google Shape;3501;p6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62"/>
              <p:cNvGrpSpPr/>
              <p:nvPr/>
            </p:nvGrpSpPr>
            <p:grpSpPr>
              <a:xfrm>
                <a:off x="5294053" y="3851933"/>
                <a:ext cx="31405" cy="26945"/>
                <a:chOff x="5294053" y="3851933"/>
                <a:chExt cx="31405" cy="26945"/>
              </a:xfrm>
            </p:grpSpPr>
            <p:sp>
              <p:nvSpPr>
                <p:cNvPr id="3504" name="Google Shape;3504;p6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62"/>
              <p:cNvGrpSpPr/>
              <p:nvPr/>
            </p:nvGrpSpPr>
            <p:grpSpPr>
              <a:xfrm>
                <a:off x="5341723" y="3851902"/>
                <a:ext cx="31405" cy="26977"/>
                <a:chOff x="5341723" y="3851902"/>
                <a:chExt cx="31405" cy="26977"/>
              </a:xfrm>
            </p:grpSpPr>
            <p:sp>
              <p:nvSpPr>
                <p:cNvPr id="3507" name="Google Shape;3507;p6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62"/>
              <p:cNvGrpSpPr/>
              <p:nvPr/>
            </p:nvGrpSpPr>
            <p:grpSpPr>
              <a:xfrm>
                <a:off x="5054871" y="3507855"/>
                <a:ext cx="31405" cy="26993"/>
                <a:chOff x="5054871" y="3507855"/>
                <a:chExt cx="31405" cy="26993"/>
              </a:xfrm>
            </p:grpSpPr>
            <p:sp>
              <p:nvSpPr>
                <p:cNvPr id="3510" name="Google Shape;3510;p6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62"/>
              <p:cNvGrpSpPr/>
              <p:nvPr/>
            </p:nvGrpSpPr>
            <p:grpSpPr>
              <a:xfrm>
                <a:off x="4876579" y="3675325"/>
                <a:ext cx="31405" cy="26969"/>
                <a:chOff x="4876579" y="3675325"/>
                <a:chExt cx="31405" cy="26969"/>
              </a:xfrm>
            </p:grpSpPr>
            <p:sp>
              <p:nvSpPr>
                <p:cNvPr id="3513" name="Google Shape;3513;p6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62"/>
              <p:cNvGrpSpPr/>
              <p:nvPr/>
            </p:nvGrpSpPr>
            <p:grpSpPr>
              <a:xfrm>
                <a:off x="4842233" y="3688333"/>
                <a:ext cx="31405" cy="26993"/>
                <a:chOff x="4842233" y="3688333"/>
                <a:chExt cx="31405" cy="26993"/>
              </a:xfrm>
            </p:grpSpPr>
            <p:sp>
              <p:nvSpPr>
                <p:cNvPr id="3516" name="Google Shape;3516;p6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8" name="Google Shape;3518;p62"/>
              <p:cNvGrpSpPr/>
              <p:nvPr/>
            </p:nvGrpSpPr>
            <p:grpSpPr>
              <a:xfrm>
                <a:off x="5187876" y="3608032"/>
                <a:ext cx="31405" cy="27001"/>
                <a:chOff x="5187876" y="3608032"/>
                <a:chExt cx="31405" cy="27001"/>
              </a:xfrm>
            </p:grpSpPr>
            <p:sp>
              <p:nvSpPr>
                <p:cNvPr id="3519" name="Google Shape;3519;p6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1" name="Google Shape;3521;p6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3" name="Google Shape;3523;p62"/>
              <p:cNvGrpSpPr/>
              <p:nvPr/>
            </p:nvGrpSpPr>
            <p:grpSpPr>
              <a:xfrm>
                <a:off x="5269224" y="3304167"/>
                <a:ext cx="40253" cy="34402"/>
                <a:chOff x="5269224" y="3304167"/>
                <a:chExt cx="40253" cy="34402"/>
              </a:xfrm>
            </p:grpSpPr>
            <p:sp>
              <p:nvSpPr>
                <p:cNvPr id="3524" name="Google Shape;3524;p6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62"/>
              <p:cNvGrpSpPr/>
              <p:nvPr/>
            </p:nvGrpSpPr>
            <p:grpSpPr>
              <a:xfrm>
                <a:off x="5327354" y="3476615"/>
                <a:ext cx="49864" cy="42723"/>
                <a:chOff x="5327354" y="3476615"/>
                <a:chExt cx="49864" cy="42723"/>
              </a:xfrm>
            </p:grpSpPr>
            <p:sp>
              <p:nvSpPr>
                <p:cNvPr id="3527" name="Google Shape;3527;p6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9" name="Google Shape;3529;p6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1" name="Google Shape;3531;p62"/>
              <p:cNvGrpSpPr/>
              <p:nvPr/>
            </p:nvGrpSpPr>
            <p:grpSpPr>
              <a:xfrm>
                <a:off x="5341723" y="3775957"/>
                <a:ext cx="31405" cy="26898"/>
                <a:chOff x="5341723" y="3775957"/>
                <a:chExt cx="31405" cy="26898"/>
              </a:xfrm>
            </p:grpSpPr>
            <p:sp>
              <p:nvSpPr>
                <p:cNvPr id="3532" name="Google Shape;3532;p6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62"/>
              <p:cNvGrpSpPr/>
              <p:nvPr/>
            </p:nvGrpSpPr>
            <p:grpSpPr>
              <a:xfrm>
                <a:off x="5439053" y="3699274"/>
                <a:ext cx="31405" cy="26898"/>
                <a:chOff x="5439053" y="3699274"/>
                <a:chExt cx="31405" cy="26898"/>
              </a:xfrm>
            </p:grpSpPr>
            <p:sp>
              <p:nvSpPr>
                <p:cNvPr id="3535" name="Google Shape;3535;p6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62"/>
              <p:cNvGrpSpPr/>
              <p:nvPr/>
            </p:nvGrpSpPr>
            <p:grpSpPr>
              <a:xfrm>
                <a:off x="5412414" y="3622307"/>
                <a:ext cx="31499" cy="26993"/>
                <a:chOff x="5412414" y="3622307"/>
                <a:chExt cx="31499" cy="26993"/>
              </a:xfrm>
            </p:grpSpPr>
            <p:sp>
              <p:nvSpPr>
                <p:cNvPr id="3538" name="Google Shape;3538;p6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62"/>
              <p:cNvGrpSpPr/>
              <p:nvPr/>
            </p:nvGrpSpPr>
            <p:grpSpPr>
              <a:xfrm>
                <a:off x="5476254" y="3473949"/>
                <a:ext cx="26835" cy="26930"/>
                <a:chOff x="5476254" y="3473949"/>
                <a:chExt cx="26835" cy="26930"/>
              </a:xfrm>
            </p:grpSpPr>
            <p:sp>
              <p:nvSpPr>
                <p:cNvPr id="3541" name="Google Shape;3541;p6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62"/>
              <p:cNvGrpSpPr/>
              <p:nvPr/>
            </p:nvGrpSpPr>
            <p:grpSpPr>
              <a:xfrm>
                <a:off x="5564547" y="3481594"/>
                <a:ext cx="31397" cy="26898"/>
                <a:chOff x="5564547" y="3481594"/>
                <a:chExt cx="31397" cy="26898"/>
              </a:xfrm>
            </p:grpSpPr>
            <p:sp>
              <p:nvSpPr>
                <p:cNvPr id="3544" name="Google Shape;3544;p6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62"/>
              <p:cNvGrpSpPr/>
              <p:nvPr/>
            </p:nvGrpSpPr>
            <p:grpSpPr>
              <a:xfrm>
                <a:off x="5534101" y="3470174"/>
                <a:ext cx="31397" cy="26906"/>
                <a:chOff x="5534101" y="3470174"/>
                <a:chExt cx="31397" cy="26906"/>
              </a:xfrm>
            </p:grpSpPr>
            <p:sp>
              <p:nvSpPr>
                <p:cNvPr id="3547" name="Google Shape;3547;p6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62"/>
              <p:cNvGrpSpPr/>
              <p:nvPr/>
            </p:nvGrpSpPr>
            <p:grpSpPr>
              <a:xfrm>
                <a:off x="5610879" y="3314486"/>
                <a:ext cx="31499" cy="26938"/>
                <a:chOff x="5610879" y="3314486"/>
                <a:chExt cx="31499" cy="26938"/>
              </a:xfrm>
            </p:grpSpPr>
            <p:sp>
              <p:nvSpPr>
                <p:cNvPr id="3550" name="Google Shape;3550;p6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62"/>
              <p:cNvGrpSpPr/>
              <p:nvPr/>
            </p:nvGrpSpPr>
            <p:grpSpPr>
              <a:xfrm>
                <a:off x="4834525" y="3501382"/>
                <a:ext cx="31499" cy="26898"/>
                <a:chOff x="4834525" y="3501382"/>
                <a:chExt cx="31499" cy="26898"/>
              </a:xfrm>
            </p:grpSpPr>
            <p:sp>
              <p:nvSpPr>
                <p:cNvPr id="3553" name="Google Shape;3553;p6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62"/>
              <p:cNvGrpSpPr/>
              <p:nvPr/>
            </p:nvGrpSpPr>
            <p:grpSpPr>
              <a:xfrm>
                <a:off x="4898460" y="3580158"/>
                <a:ext cx="31405" cy="26898"/>
                <a:chOff x="4898460" y="3580158"/>
                <a:chExt cx="31405" cy="26898"/>
              </a:xfrm>
            </p:grpSpPr>
            <p:sp>
              <p:nvSpPr>
                <p:cNvPr id="3556" name="Google Shape;3556;p6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62"/>
              <p:cNvGrpSpPr/>
              <p:nvPr/>
            </p:nvGrpSpPr>
            <p:grpSpPr>
              <a:xfrm>
                <a:off x="4882667" y="3608032"/>
                <a:ext cx="31499" cy="27001"/>
                <a:chOff x="4882667" y="3608032"/>
                <a:chExt cx="31499" cy="27001"/>
              </a:xfrm>
            </p:grpSpPr>
            <p:sp>
              <p:nvSpPr>
                <p:cNvPr id="3559" name="Google Shape;3559;p6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2"/>
              <p:cNvGrpSpPr/>
              <p:nvPr/>
            </p:nvGrpSpPr>
            <p:grpSpPr>
              <a:xfrm>
                <a:off x="4843373" y="3631407"/>
                <a:ext cx="16273" cy="16186"/>
                <a:chOff x="4843373" y="3631407"/>
                <a:chExt cx="16273" cy="16186"/>
              </a:xfrm>
            </p:grpSpPr>
            <p:sp>
              <p:nvSpPr>
                <p:cNvPr id="3562" name="Google Shape;3562;p6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62"/>
              <p:cNvGrpSpPr/>
              <p:nvPr/>
            </p:nvGrpSpPr>
            <p:grpSpPr>
              <a:xfrm>
                <a:off x="4727773" y="3591578"/>
                <a:ext cx="31499" cy="26898"/>
                <a:chOff x="4727773" y="3591578"/>
                <a:chExt cx="31499" cy="26898"/>
              </a:xfrm>
            </p:grpSpPr>
            <p:sp>
              <p:nvSpPr>
                <p:cNvPr id="3565" name="Google Shape;3565;p6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7" name="Google Shape;3567;p6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9" name="Google Shape;3569;p62"/>
              <p:cNvGrpSpPr/>
              <p:nvPr/>
            </p:nvGrpSpPr>
            <p:grpSpPr>
              <a:xfrm>
                <a:off x="4609421" y="3577398"/>
                <a:ext cx="31499" cy="27001"/>
                <a:chOff x="4609421" y="3577398"/>
                <a:chExt cx="31499" cy="27001"/>
              </a:xfrm>
            </p:grpSpPr>
            <p:sp>
              <p:nvSpPr>
                <p:cNvPr id="3570" name="Google Shape;3570;p6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62"/>
              <p:cNvGrpSpPr/>
              <p:nvPr/>
            </p:nvGrpSpPr>
            <p:grpSpPr>
              <a:xfrm>
                <a:off x="4649289" y="3577398"/>
                <a:ext cx="31499" cy="27001"/>
                <a:chOff x="4649289" y="3577398"/>
                <a:chExt cx="31499" cy="27001"/>
              </a:xfrm>
            </p:grpSpPr>
            <p:sp>
              <p:nvSpPr>
                <p:cNvPr id="3573" name="Google Shape;3573;p6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62"/>
              <p:cNvGrpSpPr/>
              <p:nvPr/>
            </p:nvGrpSpPr>
            <p:grpSpPr>
              <a:xfrm>
                <a:off x="4605614" y="3639523"/>
                <a:ext cx="31499" cy="26906"/>
                <a:chOff x="4605614" y="3639523"/>
                <a:chExt cx="31499" cy="26906"/>
              </a:xfrm>
            </p:grpSpPr>
            <p:sp>
              <p:nvSpPr>
                <p:cNvPr id="3576" name="Google Shape;3576;p6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62"/>
              <p:cNvGrpSpPr/>
              <p:nvPr/>
            </p:nvGrpSpPr>
            <p:grpSpPr>
              <a:xfrm>
                <a:off x="4785149" y="3618846"/>
                <a:ext cx="26930" cy="26843"/>
                <a:chOff x="4785149" y="3618846"/>
                <a:chExt cx="26930" cy="26843"/>
              </a:xfrm>
            </p:grpSpPr>
            <p:sp>
              <p:nvSpPr>
                <p:cNvPr id="3579" name="Google Shape;3579;p6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62"/>
              <p:cNvGrpSpPr/>
              <p:nvPr/>
            </p:nvGrpSpPr>
            <p:grpSpPr>
              <a:xfrm>
                <a:off x="4810167" y="3601567"/>
                <a:ext cx="31405" cy="26898"/>
                <a:chOff x="4810167" y="3601567"/>
                <a:chExt cx="31405" cy="26898"/>
              </a:xfrm>
            </p:grpSpPr>
            <p:sp>
              <p:nvSpPr>
                <p:cNvPr id="3582" name="Google Shape;3582;p6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2"/>
              <p:cNvGrpSpPr/>
              <p:nvPr/>
            </p:nvGrpSpPr>
            <p:grpSpPr>
              <a:xfrm>
                <a:off x="4831002" y="3373230"/>
                <a:ext cx="31405" cy="26898"/>
                <a:chOff x="4831002" y="3373230"/>
                <a:chExt cx="31405" cy="26898"/>
              </a:xfrm>
            </p:grpSpPr>
            <p:sp>
              <p:nvSpPr>
                <p:cNvPr id="3585" name="Google Shape;3585;p6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62"/>
              <p:cNvGrpSpPr/>
              <p:nvPr/>
            </p:nvGrpSpPr>
            <p:grpSpPr>
              <a:xfrm>
                <a:off x="4719311" y="3355054"/>
                <a:ext cx="31499" cy="27001"/>
                <a:chOff x="4719311" y="3355054"/>
                <a:chExt cx="31499" cy="27001"/>
              </a:xfrm>
            </p:grpSpPr>
            <p:sp>
              <p:nvSpPr>
                <p:cNvPr id="3588" name="Google Shape;3588;p6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62"/>
              <p:cNvGrpSpPr/>
              <p:nvPr/>
            </p:nvGrpSpPr>
            <p:grpSpPr>
              <a:xfrm>
                <a:off x="4798755" y="3450260"/>
                <a:ext cx="26930" cy="26930"/>
                <a:chOff x="4798755" y="3450260"/>
                <a:chExt cx="26930" cy="26930"/>
              </a:xfrm>
            </p:grpSpPr>
            <p:sp>
              <p:nvSpPr>
                <p:cNvPr id="3591" name="Google Shape;3591;p6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2"/>
              <p:cNvGrpSpPr/>
              <p:nvPr/>
            </p:nvGrpSpPr>
            <p:grpSpPr>
              <a:xfrm>
                <a:off x="4645576" y="3467555"/>
                <a:ext cx="31405" cy="26953"/>
                <a:chOff x="4645576" y="3467555"/>
                <a:chExt cx="31405" cy="26953"/>
              </a:xfrm>
            </p:grpSpPr>
            <p:sp>
              <p:nvSpPr>
                <p:cNvPr id="3594" name="Google Shape;3594;p6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62"/>
              <p:cNvGrpSpPr/>
              <p:nvPr/>
            </p:nvGrpSpPr>
            <p:grpSpPr>
              <a:xfrm>
                <a:off x="4687631" y="3583965"/>
                <a:ext cx="31499" cy="26898"/>
                <a:chOff x="4687631" y="3583965"/>
                <a:chExt cx="31499" cy="26898"/>
              </a:xfrm>
            </p:grpSpPr>
            <p:sp>
              <p:nvSpPr>
                <p:cNvPr id="3597" name="Google Shape;3597;p6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62"/>
              <p:cNvGrpSpPr/>
              <p:nvPr/>
            </p:nvGrpSpPr>
            <p:grpSpPr>
              <a:xfrm>
                <a:off x="4719311" y="3471314"/>
                <a:ext cx="31499" cy="27001"/>
                <a:chOff x="4719311" y="3471314"/>
                <a:chExt cx="31499" cy="27001"/>
              </a:xfrm>
            </p:grpSpPr>
            <p:sp>
              <p:nvSpPr>
                <p:cNvPr id="3600" name="Google Shape;3600;p6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2"/>
              <p:cNvGrpSpPr/>
              <p:nvPr/>
            </p:nvGrpSpPr>
            <p:grpSpPr>
              <a:xfrm>
                <a:off x="4719311" y="3434404"/>
                <a:ext cx="31499" cy="26898"/>
                <a:chOff x="4719311" y="3434404"/>
                <a:chExt cx="31499" cy="26898"/>
              </a:xfrm>
            </p:grpSpPr>
            <p:sp>
              <p:nvSpPr>
                <p:cNvPr id="3603" name="Google Shape;3603;p6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62"/>
              <p:cNvGrpSpPr/>
              <p:nvPr/>
            </p:nvGrpSpPr>
            <p:grpSpPr>
              <a:xfrm>
                <a:off x="4768876" y="3401772"/>
                <a:ext cx="31499" cy="26898"/>
                <a:chOff x="4768876" y="3401772"/>
                <a:chExt cx="31499" cy="26898"/>
              </a:xfrm>
            </p:grpSpPr>
            <p:sp>
              <p:nvSpPr>
                <p:cNvPr id="3606" name="Google Shape;3606;p6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62"/>
              <p:cNvGrpSpPr/>
              <p:nvPr/>
            </p:nvGrpSpPr>
            <p:grpSpPr>
              <a:xfrm>
                <a:off x="4762214" y="3471377"/>
                <a:ext cx="26938" cy="26938"/>
                <a:chOff x="4762214" y="3471377"/>
                <a:chExt cx="26938" cy="26938"/>
              </a:xfrm>
            </p:grpSpPr>
            <p:sp>
              <p:nvSpPr>
                <p:cNvPr id="3609" name="Google Shape;3609;p6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2"/>
              <p:cNvGrpSpPr/>
              <p:nvPr/>
            </p:nvGrpSpPr>
            <p:grpSpPr>
              <a:xfrm>
                <a:off x="4790473" y="3344782"/>
                <a:ext cx="31405" cy="26898"/>
                <a:chOff x="4790473" y="3344782"/>
                <a:chExt cx="31405" cy="26898"/>
              </a:xfrm>
            </p:grpSpPr>
            <p:sp>
              <p:nvSpPr>
                <p:cNvPr id="3612" name="Google Shape;3612;p6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62"/>
              <p:cNvGrpSpPr/>
              <p:nvPr/>
            </p:nvGrpSpPr>
            <p:grpSpPr>
              <a:xfrm>
                <a:off x="4823774" y="3950733"/>
                <a:ext cx="37398" cy="32034"/>
                <a:chOff x="4823774" y="3950733"/>
                <a:chExt cx="37398" cy="32034"/>
              </a:xfrm>
            </p:grpSpPr>
            <p:sp>
              <p:nvSpPr>
                <p:cNvPr id="3615" name="Google Shape;3615;p6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62"/>
              <p:cNvGrpSpPr/>
              <p:nvPr/>
            </p:nvGrpSpPr>
            <p:grpSpPr>
              <a:xfrm>
                <a:off x="4823396" y="4110566"/>
                <a:ext cx="31405" cy="26906"/>
                <a:chOff x="4823396" y="4110566"/>
                <a:chExt cx="31405" cy="26906"/>
              </a:xfrm>
            </p:grpSpPr>
            <p:sp>
              <p:nvSpPr>
                <p:cNvPr id="3618" name="Google Shape;3618;p6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62"/>
              <p:cNvGrpSpPr/>
              <p:nvPr/>
            </p:nvGrpSpPr>
            <p:grpSpPr>
              <a:xfrm>
                <a:off x="4838332" y="3821150"/>
                <a:ext cx="31499" cy="26898"/>
                <a:chOff x="4838332" y="3821150"/>
                <a:chExt cx="31499" cy="26898"/>
              </a:xfrm>
            </p:grpSpPr>
            <p:sp>
              <p:nvSpPr>
                <p:cNvPr id="3621" name="Google Shape;3621;p6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62"/>
              <p:cNvGrpSpPr/>
              <p:nvPr/>
            </p:nvGrpSpPr>
            <p:grpSpPr>
              <a:xfrm>
                <a:off x="4661275" y="3815007"/>
                <a:ext cx="36824" cy="31523"/>
                <a:chOff x="4661275" y="3815007"/>
                <a:chExt cx="36824" cy="31523"/>
              </a:xfrm>
            </p:grpSpPr>
            <p:sp>
              <p:nvSpPr>
                <p:cNvPr id="3624" name="Google Shape;3624;p6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62"/>
              <p:cNvGrpSpPr/>
              <p:nvPr/>
            </p:nvGrpSpPr>
            <p:grpSpPr>
              <a:xfrm>
                <a:off x="4558998" y="3851037"/>
                <a:ext cx="33591" cy="28699"/>
                <a:chOff x="4558998" y="3851037"/>
                <a:chExt cx="33591" cy="28699"/>
              </a:xfrm>
            </p:grpSpPr>
            <p:sp>
              <p:nvSpPr>
                <p:cNvPr id="3627" name="Google Shape;3627;p6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62"/>
              <p:cNvGrpSpPr/>
              <p:nvPr/>
            </p:nvGrpSpPr>
            <p:grpSpPr>
              <a:xfrm>
                <a:off x="4696762" y="3638587"/>
                <a:ext cx="33591" cy="28794"/>
                <a:chOff x="4696762" y="3638587"/>
                <a:chExt cx="33591" cy="28794"/>
              </a:xfrm>
            </p:grpSpPr>
            <p:sp>
              <p:nvSpPr>
                <p:cNvPr id="3630" name="Google Shape;3630;p6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62"/>
              <p:cNvGrpSpPr/>
              <p:nvPr/>
            </p:nvGrpSpPr>
            <p:grpSpPr>
              <a:xfrm>
                <a:off x="4929479" y="3939140"/>
                <a:ext cx="33497" cy="28692"/>
                <a:chOff x="4929479" y="3939140"/>
                <a:chExt cx="33497" cy="28692"/>
              </a:xfrm>
            </p:grpSpPr>
            <p:sp>
              <p:nvSpPr>
                <p:cNvPr id="3633" name="Google Shape;3633;p6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62"/>
              <p:cNvGrpSpPr/>
              <p:nvPr/>
            </p:nvGrpSpPr>
            <p:grpSpPr>
              <a:xfrm>
                <a:off x="4907119" y="3986039"/>
                <a:ext cx="33497" cy="28699"/>
                <a:chOff x="4907119" y="3986039"/>
                <a:chExt cx="33497" cy="28699"/>
              </a:xfrm>
            </p:grpSpPr>
            <p:sp>
              <p:nvSpPr>
                <p:cNvPr id="3636" name="Google Shape;3636;p6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2"/>
              <p:cNvGrpSpPr/>
              <p:nvPr/>
            </p:nvGrpSpPr>
            <p:grpSpPr>
              <a:xfrm>
                <a:off x="4911783" y="4048102"/>
                <a:ext cx="33591" cy="28762"/>
                <a:chOff x="4911783" y="4048102"/>
                <a:chExt cx="33591" cy="28762"/>
              </a:xfrm>
            </p:grpSpPr>
            <p:sp>
              <p:nvSpPr>
                <p:cNvPr id="3639" name="Google Shape;3639;p6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1" name="Google Shape;3641;p6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3" name="Google Shape;3643;p62"/>
              <p:cNvGrpSpPr/>
              <p:nvPr/>
            </p:nvGrpSpPr>
            <p:grpSpPr>
              <a:xfrm>
                <a:off x="4762623" y="3837847"/>
                <a:ext cx="42416" cy="36273"/>
                <a:chOff x="4762623" y="3837847"/>
                <a:chExt cx="42416" cy="36273"/>
              </a:xfrm>
            </p:grpSpPr>
            <p:sp>
              <p:nvSpPr>
                <p:cNvPr id="3644" name="Google Shape;3644;p6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62"/>
              <p:cNvGrpSpPr/>
              <p:nvPr/>
            </p:nvGrpSpPr>
            <p:grpSpPr>
              <a:xfrm>
                <a:off x="4746044" y="4104966"/>
                <a:ext cx="33497" cy="28699"/>
                <a:chOff x="4746044" y="4104966"/>
                <a:chExt cx="33497" cy="28699"/>
              </a:xfrm>
            </p:grpSpPr>
            <p:sp>
              <p:nvSpPr>
                <p:cNvPr id="3647" name="Google Shape;3647;p6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9" name="Google Shape;3649;p62"/>
              <p:cNvGrpSpPr/>
              <p:nvPr/>
            </p:nvGrpSpPr>
            <p:grpSpPr>
              <a:xfrm>
                <a:off x="4859646" y="4162554"/>
                <a:ext cx="33591" cy="28762"/>
                <a:chOff x="4859646" y="4162554"/>
                <a:chExt cx="33591" cy="28762"/>
              </a:xfrm>
            </p:grpSpPr>
            <p:sp>
              <p:nvSpPr>
                <p:cNvPr id="3650" name="Google Shape;3650;p6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2" name="Google Shape;3652;p62"/>
            <p:cNvGrpSpPr/>
            <p:nvPr/>
          </p:nvGrpSpPr>
          <p:grpSpPr>
            <a:xfrm>
              <a:off x="3597785" y="3274438"/>
              <a:ext cx="855610" cy="1122100"/>
              <a:chOff x="3597785" y="3274438"/>
              <a:chExt cx="855610" cy="1122100"/>
            </a:xfrm>
          </p:grpSpPr>
          <p:grpSp>
            <p:nvGrpSpPr>
              <p:cNvPr id="3653" name="Google Shape;3653;p62"/>
              <p:cNvGrpSpPr/>
              <p:nvPr/>
            </p:nvGrpSpPr>
            <p:grpSpPr>
              <a:xfrm>
                <a:off x="3617857" y="3284717"/>
                <a:ext cx="826785" cy="1099165"/>
                <a:chOff x="3617857" y="3284717"/>
                <a:chExt cx="826785" cy="1099165"/>
              </a:xfrm>
            </p:grpSpPr>
            <p:sp>
              <p:nvSpPr>
                <p:cNvPr id="3654" name="Google Shape;3654;p6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2"/>
              <p:cNvGrpSpPr/>
              <p:nvPr/>
            </p:nvGrpSpPr>
            <p:grpSpPr>
              <a:xfrm>
                <a:off x="4180904" y="4251758"/>
                <a:ext cx="37783" cy="32420"/>
                <a:chOff x="4180904" y="4251758"/>
                <a:chExt cx="37783" cy="32420"/>
              </a:xfrm>
            </p:grpSpPr>
            <p:sp>
              <p:nvSpPr>
                <p:cNvPr id="3711" name="Google Shape;3711;p6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2"/>
              <p:cNvGrpSpPr/>
              <p:nvPr/>
            </p:nvGrpSpPr>
            <p:grpSpPr>
              <a:xfrm>
                <a:off x="4201644" y="4081324"/>
                <a:ext cx="37783" cy="32364"/>
                <a:chOff x="4201644" y="4081324"/>
                <a:chExt cx="37783" cy="32364"/>
              </a:xfrm>
            </p:grpSpPr>
            <p:sp>
              <p:nvSpPr>
                <p:cNvPr id="3714" name="Google Shape;3714;p6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62"/>
              <p:cNvGrpSpPr/>
              <p:nvPr/>
            </p:nvGrpSpPr>
            <p:grpSpPr>
              <a:xfrm>
                <a:off x="4284416" y="3887428"/>
                <a:ext cx="37783" cy="32451"/>
                <a:chOff x="4284416" y="3887428"/>
                <a:chExt cx="37783" cy="32451"/>
              </a:xfrm>
            </p:grpSpPr>
            <p:sp>
              <p:nvSpPr>
                <p:cNvPr id="3717" name="Google Shape;3717;p6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62"/>
              <p:cNvGrpSpPr/>
              <p:nvPr/>
            </p:nvGrpSpPr>
            <p:grpSpPr>
              <a:xfrm>
                <a:off x="4223721" y="3860404"/>
                <a:ext cx="37870" cy="32364"/>
                <a:chOff x="4223721" y="3860404"/>
                <a:chExt cx="37870" cy="32364"/>
              </a:xfrm>
            </p:grpSpPr>
            <p:sp>
              <p:nvSpPr>
                <p:cNvPr id="3720" name="Google Shape;3720;p6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2"/>
              <p:cNvGrpSpPr/>
              <p:nvPr/>
            </p:nvGrpSpPr>
            <p:grpSpPr>
              <a:xfrm>
                <a:off x="4104889" y="3699242"/>
                <a:ext cx="37776" cy="32357"/>
                <a:chOff x="4104889" y="3699242"/>
                <a:chExt cx="37776" cy="32357"/>
              </a:xfrm>
            </p:grpSpPr>
            <p:sp>
              <p:nvSpPr>
                <p:cNvPr id="3723" name="Google Shape;3723;p6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4143608" y="3475121"/>
                <a:ext cx="37878" cy="32420"/>
                <a:chOff x="4143608" y="3475121"/>
                <a:chExt cx="37878" cy="32420"/>
              </a:xfrm>
            </p:grpSpPr>
            <p:sp>
              <p:nvSpPr>
                <p:cNvPr id="3726" name="Google Shape;3726;p6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4217248" y="3570893"/>
                <a:ext cx="37776" cy="32364"/>
                <a:chOff x="4217248" y="3570893"/>
                <a:chExt cx="37776" cy="32364"/>
              </a:xfrm>
            </p:grpSpPr>
            <p:sp>
              <p:nvSpPr>
                <p:cNvPr id="3729" name="Google Shape;3729;p6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2"/>
              <p:cNvGrpSpPr/>
              <p:nvPr/>
            </p:nvGrpSpPr>
            <p:grpSpPr>
              <a:xfrm>
                <a:off x="4255307" y="3431612"/>
                <a:ext cx="37776" cy="32451"/>
                <a:chOff x="4255307" y="3431612"/>
                <a:chExt cx="37776" cy="32451"/>
              </a:xfrm>
            </p:grpSpPr>
            <p:sp>
              <p:nvSpPr>
                <p:cNvPr id="3732" name="Google Shape;3732;p6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2"/>
              <p:cNvGrpSpPr/>
              <p:nvPr/>
            </p:nvGrpSpPr>
            <p:grpSpPr>
              <a:xfrm>
                <a:off x="3853052" y="3577398"/>
                <a:ext cx="37776" cy="32420"/>
                <a:chOff x="3853052" y="3577398"/>
                <a:chExt cx="37776" cy="32420"/>
              </a:xfrm>
            </p:grpSpPr>
            <p:sp>
              <p:nvSpPr>
                <p:cNvPr id="3735" name="Google Shape;3735;p6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2"/>
              <p:cNvGrpSpPr/>
              <p:nvPr/>
            </p:nvGrpSpPr>
            <p:grpSpPr>
              <a:xfrm>
                <a:off x="4039908" y="3412107"/>
                <a:ext cx="37776" cy="32357"/>
                <a:chOff x="4039908" y="3412107"/>
                <a:chExt cx="37776" cy="32357"/>
              </a:xfrm>
            </p:grpSpPr>
            <p:sp>
              <p:nvSpPr>
                <p:cNvPr id="3738" name="Google Shape;3738;p6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4017360" y="3342061"/>
                <a:ext cx="37870" cy="32380"/>
                <a:chOff x="4017360" y="3342061"/>
                <a:chExt cx="37870" cy="32380"/>
              </a:xfrm>
            </p:grpSpPr>
            <p:sp>
              <p:nvSpPr>
                <p:cNvPr id="3741" name="Google Shape;3741;p6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3" name="Google Shape;3743;p6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5" name="Google Shape;3745;p62"/>
              <p:cNvGrpSpPr/>
              <p:nvPr/>
            </p:nvGrpSpPr>
            <p:grpSpPr>
              <a:xfrm>
                <a:off x="3750870" y="3418650"/>
                <a:ext cx="37776" cy="32380"/>
                <a:chOff x="3750870" y="3418650"/>
                <a:chExt cx="37776" cy="32380"/>
              </a:xfrm>
            </p:grpSpPr>
            <p:sp>
              <p:nvSpPr>
                <p:cNvPr id="3746" name="Google Shape;3746;p6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62"/>
              <p:cNvGrpSpPr/>
              <p:nvPr/>
            </p:nvGrpSpPr>
            <p:grpSpPr>
              <a:xfrm>
                <a:off x="3632509" y="3274438"/>
                <a:ext cx="37783" cy="32357"/>
                <a:chOff x="3632509" y="3274438"/>
                <a:chExt cx="37783" cy="32357"/>
              </a:xfrm>
            </p:grpSpPr>
            <p:sp>
              <p:nvSpPr>
                <p:cNvPr id="3749" name="Google Shape;3749;p6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62"/>
              <p:cNvGrpSpPr/>
              <p:nvPr/>
            </p:nvGrpSpPr>
            <p:grpSpPr>
              <a:xfrm>
                <a:off x="3906424" y="3297561"/>
                <a:ext cx="37776" cy="32451"/>
                <a:chOff x="3906424" y="3297561"/>
                <a:chExt cx="37776" cy="32451"/>
              </a:xfrm>
            </p:grpSpPr>
            <p:sp>
              <p:nvSpPr>
                <p:cNvPr id="3752" name="Google Shape;3752;p6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62"/>
              <p:cNvGrpSpPr/>
              <p:nvPr/>
            </p:nvGrpSpPr>
            <p:grpSpPr>
              <a:xfrm>
                <a:off x="3866084" y="3412107"/>
                <a:ext cx="37776" cy="32357"/>
                <a:chOff x="3866084" y="3412107"/>
                <a:chExt cx="37776" cy="32357"/>
              </a:xfrm>
            </p:grpSpPr>
            <p:sp>
              <p:nvSpPr>
                <p:cNvPr id="3755" name="Google Shape;3755;p6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62"/>
              <p:cNvGrpSpPr/>
              <p:nvPr/>
            </p:nvGrpSpPr>
            <p:grpSpPr>
              <a:xfrm>
                <a:off x="4023919" y="3766409"/>
                <a:ext cx="37783" cy="32357"/>
                <a:chOff x="4023919" y="3766409"/>
                <a:chExt cx="37783" cy="32357"/>
              </a:xfrm>
            </p:grpSpPr>
            <p:sp>
              <p:nvSpPr>
                <p:cNvPr id="3758" name="Google Shape;3758;p6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62"/>
              <p:cNvGrpSpPr/>
              <p:nvPr/>
            </p:nvGrpSpPr>
            <p:grpSpPr>
              <a:xfrm>
                <a:off x="3973882" y="3779449"/>
                <a:ext cx="37776" cy="32357"/>
                <a:chOff x="3973882" y="3779449"/>
                <a:chExt cx="37776" cy="32357"/>
              </a:xfrm>
            </p:grpSpPr>
            <p:sp>
              <p:nvSpPr>
                <p:cNvPr id="3761" name="Google Shape;3761;p6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62"/>
              <p:cNvGrpSpPr/>
              <p:nvPr/>
            </p:nvGrpSpPr>
            <p:grpSpPr>
              <a:xfrm>
                <a:off x="4073398" y="3838028"/>
                <a:ext cx="37776" cy="32380"/>
                <a:chOff x="4073398" y="3838028"/>
                <a:chExt cx="37776" cy="32380"/>
              </a:xfrm>
            </p:grpSpPr>
            <p:sp>
              <p:nvSpPr>
                <p:cNvPr id="3764" name="Google Shape;3764;p6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62"/>
              <p:cNvGrpSpPr/>
              <p:nvPr/>
            </p:nvGrpSpPr>
            <p:grpSpPr>
              <a:xfrm>
                <a:off x="4342672" y="4144496"/>
                <a:ext cx="37752" cy="32364"/>
                <a:chOff x="4342672" y="4144496"/>
                <a:chExt cx="37752" cy="32364"/>
              </a:xfrm>
            </p:grpSpPr>
            <p:sp>
              <p:nvSpPr>
                <p:cNvPr id="3767" name="Google Shape;3767;p6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62"/>
              <p:cNvGrpSpPr/>
              <p:nvPr/>
            </p:nvGrpSpPr>
            <p:grpSpPr>
              <a:xfrm>
                <a:off x="4406386" y="4056872"/>
                <a:ext cx="37783" cy="32364"/>
                <a:chOff x="4406386" y="4056872"/>
                <a:chExt cx="37783" cy="32364"/>
              </a:xfrm>
            </p:grpSpPr>
            <p:sp>
              <p:nvSpPr>
                <p:cNvPr id="3770" name="Google Shape;3770;p6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2"/>
              <p:cNvGrpSpPr/>
              <p:nvPr/>
            </p:nvGrpSpPr>
            <p:grpSpPr>
              <a:xfrm>
                <a:off x="4284416" y="4245254"/>
                <a:ext cx="37783" cy="32357"/>
                <a:chOff x="4284416" y="4245254"/>
                <a:chExt cx="37783" cy="32357"/>
              </a:xfrm>
            </p:grpSpPr>
            <p:sp>
              <p:nvSpPr>
                <p:cNvPr id="3773" name="Google Shape;3773;p6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62"/>
              <p:cNvGrpSpPr/>
              <p:nvPr/>
            </p:nvGrpSpPr>
            <p:grpSpPr>
              <a:xfrm>
                <a:off x="4219057" y="4331258"/>
                <a:ext cx="37776" cy="32364"/>
                <a:chOff x="4219057" y="4331258"/>
                <a:chExt cx="37776" cy="32364"/>
              </a:xfrm>
            </p:grpSpPr>
            <p:sp>
              <p:nvSpPr>
                <p:cNvPr id="3776" name="Google Shape;3776;p6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62"/>
              <p:cNvGrpSpPr/>
              <p:nvPr/>
            </p:nvGrpSpPr>
            <p:grpSpPr>
              <a:xfrm>
                <a:off x="4204122" y="4141688"/>
                <a:ext cx="33497" cy="28699"/>
                <a:chOff x="4204122" y="4141688"/>
                <a:chExt cx="33497" cy="28699"/>
              </a:xfrm>
            </p:grpSpPr>
            <p:sp>
              <p:nvSpPr>
                <p:cNvPr id="3779" name="Google Shape;3779;p6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62"/>
              <p:cNvGrpSpPr/>
              <p:nvPr/>
            </p:nvGrpSpPr>
            <p:grpSpPr>
              <a:xfrm>
                <a:off x="4301546" y="4003869"/>
                <a:ext cx="38916" cy="33324"/>
                <a:chOff x="4301546" y="4003869"/>
                <a:chExt cx="38916" cy="33324"/>
              </a:xfrm>
            </p:grpSpPr>
            <p:sp>
              <p:nvSpPr>
                <p:cNvPr id="3782" name="Google Shape;3782;p6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2"/>
              <p:cNvGrpSpPr/>
              <p:nvPr/>
            </p:nvGrpSpPr>
            <p:grpSpPr>
              <a:xfrm>
                <a:off x="4210681" y="3924669"/>
                <a:ext cx="36549" cy="31366"/>
                <a:chOff x="4210681" y="3924669"/>
                <a:chExt cx="36549" cy="31366"/>
              </a:xfrm>
            </p:grpSpPr>
            <p:sp>
              <p:nvSpPr>
                <p:cNvPr id="3785" name="Google Shape;3785;p6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2"/>
              <p:cNvGrpSpPr/>
              <p:nvPr/>
            </p:nvGrpSpPr>
            <p:grpSpPr>
              <a:xfrm>
                <a:off x="3987771" y="3628874"/>
                <a:ext cx="31499" cy="26993"/>
                <a:chOff x="3987771" y="3628874"/>
                <a:chExt cx="31499" cy="26993"/>
              </a:xfrm>
            </p:grpSpPr>
            <p:sp>
              <p:nvSpPr>
                <p:cNvPr id="3788" name="Google Shape;3788;p6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2"/>
              <p:cNvGrpSpPr/>
              <p:nvPr/>
            </p:nvGrpSpPr>
            <p:grpSpPr>
              <a:xfrm>
                <a:off x="4087382" y="3775674"/>
                <a:ext cx="31405" cy="26898"/>
                <a:chOff x="4087382" y="3775674"/>
                <a:chExt cx="31405" cy="26898"/>
              </a:xfrm>
            </p:grpSpPr>
            <p:sp>
              <p:nvSpPr>
                <p:cNvPr id="3791" name="Google Shape;3791;p6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2"/>
              <p:cNvGrpSpPr/>
              <p:nvPr/>
            </p:nvGrpSpPr>
            <p:grpSpPr>
              <a:xfrm>
                <a:off x="4118873" y="3856637"/>
                <a:ext cx="31405" cy="26906"/>
                <a:chOff x="4118873" y="3856637"/>
                <a:chExt cx="31405" cy="26906"/>
              </a:xfrm>
            </p:grpSpPr>
            <p:sp>
              <p:nvSpPr>
                <p:cNvPr id="3794" name="Google Shape;3794;p6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2"/>
              <p:cNvGrpSpPr/>
              <p:nvPr/>
            </p:nvGrpSpPr>
            <p:grpSpPr>
              <a:xfrm>
                <a:off x="4168541" y="3639523"/>
                <a:ext cx="31499" cy="26906"/>
                <a:chOff x="4168541" y="3639523"/>
                <a:chExt cx="31499" cy="26906"/>
              </a:xfrm>
            </p:grpSpPr>
            <p:sp>
              <p:nvSpPr>
                <p:cNvPr id="3797" name="Google Shape;3797;p6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62"/>
              <p:cNvGrpSpPr/>
              <p:nvPr/>
            </p:nvGrpSpPr>
            <p:grpSpPr>
              <a:xfrm>
                <a:off x="3965789" y="3393545"/>
                <a:ext cx="31405" cy="26945"/>
                <a:chOff x="3965789" y="3393545"/>
                <a:chExt cx="31405" cy="26945"/>
              </a:xfrm>
            </p:grpSpPr>
            <p:sp>
              <p:nvSpPr>
                <p:cNvPr id="3800" name="Google Shape;3800;p6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2"/>
              <p:cNvGrpSpPr/>
              <p:nvPr/>
            </p:nvGrpSpPr>
            <p:grpSpPr>
              <a:xfrm>
                <a:off x="3925166" y="3491008"/>
                <a:ext cx="31405" cy="27001"/>
                <a:chOff x="3925166" y="3491008"/>
                <a:chExt cx="31405" cy="27001"/>
              </a:xfrm>
            </p:grpSpPr>
            <p:sp>
              <p:nvSpPr>
                <p:cNvPr id="3803" name="Google Shape;3803;p6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2"/>
              <p:cNvGrpSpPr/>
              <p:nvPr/>
            </p:nvGrpSpPr>
            <p:grpSpPr>
              <a:xfrm>
                <a:off x="3682845" y="3340976"/>
                <a:ext cx="31397" cy="26898"/>
                <a:chOff x="3682845" y="3340976"/>
                <a:chExt cx="31397" cy="26898"/>
              </a:xfrm>
            </p:grpSpPr>
            <p:sp>
              <p:nvSpPr>
                <p:cNvPr id="3806" name="Google Shape;3806;p6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2"/>
              <p:cNvGrpSpPr/>
              <p:nvPr/>
            </p:nvGrpSpPr>
            <p:grpSpPr>
              <a:xfrm>
                <a:off x="3795393" y="3353725"/>
                <a:ext cx="31499" cy="26993"/>
                <a:chOff x="3795393" y="3353725"/>
                <a:chExt cx="31499" cy="26993"/>
              </a:xfrm>
            </p:grpSpPr>
            <p:sp>
              <p:nvSpPr>
                <p:cNvPr id="3809" name="Google Shape;3809;p6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2"/>
              <p:cNvGrpSpPr/>
              <p:nvPr/>
            </p:nvGrpSpPr>
            <p:grpSpPr>
              <a:xfrm>
                <a:off x="4176909" y="4363221"/>
                <a:ext cx="38924" cy="33316"/>
                <a:chOff x="4176909" y="4363221"/>
                <a:chExt cx="38924" cy="33316"/>
              </a:xfrm>
            </p:grpSpPr>
            <p:sp>
              <p:nvSpPr>
                <p:cNvPr id="3812" name="Google Shape;3812;p6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2"/>
              <p:cNvGrpSpPr/>
              <p:nvPr/>
            </p:nvGrpSpPr>
            <p:grpSpPr>
              <a:xfrm>
                <a:off x="4226191" y="4007660"/>
                <a:ext cx="33560" cy="28770"/>
                <a:chOff x="4226191" y="4007660"/>
                <a:chExt cx="33560" cy="28770"/>
              </a:xfrm>
            </p:grpSpPr>
            <p:sp>
              <p:nvSpPr>
                <p:cNvPr id="3815" name="Google Shape;3815;p6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2"/>
              <p:cNvGrpSpPr/>
              <p:nvPr/>
            </p:nvGrpSpPr>
            <p:grpSpPr>
              <a:xfrm>
                <a:off x="3597785" y="3377045"/>
                <a:ext cx="33591" cy="28699"/>
                <a:chOff x="3597785" y="3377045"/>
                <a:chExt cx="33591" cy="28699"/>
              </a:xfrm>
            </p:grpSpPr>
            <p:sp>
              <p:nvSpPr>
                <p:cNvPr id="3818" name="Google Shape;3818;p6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2"/>
              <p:cNvGrpSpPr/>
              <p:nvPr/>
            </p:nvGrpSpPr>
            <p:grpSpPr>
              <a:xfrm>
                <a:off x="3887870" y="3669796"/>
                <a:ext cx="33591" cy="28692"/>
                <a:chOff x="3887870" y="3669796"/>
                <a:chExt cx="33591" cy="28692"/>
              </a:xfrm>
            </p:grpSpPr>
            <p:sp>
              <p:nvSpPr>
                <p:cNvPr id="3821" name="Google Shape;3821;p6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2"/>
              <p:cNvGrpSpPr/>
              <p:nvPr/>
            </p:nvGrpSpPr>
            <p:grpSpPr>
              <a:xfrm>
                <a:off x="3818320" y="3481625"/>
                <a:ext cx="33497" cy="28770"/>
                <a:chOff x="3818320" y="3481625"/>
                <a:chExt cx="33497" cy="28770"/>
              </a:xfrm>
            </p:grpSpPr>
            <p:sp>
              <p:nvSpPr>
                <p:cNvPr id="3824" name="Google Shape;3824;p6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2"/>
              <p:cNvGrpSpPr/>
              <p:nvPr/>
            </p:nvGrpSpPr>
            <p:grpSpPr>
              <a:xfrm>
                <a:off x="4278139" y="4120948"/>
                <a:ext cx="37492" cy="32129"/>
                <a:chOff x="4278139" y="4120948"/>
                <a:chExt cx="37492" cy="32129"/>
              </a:xfrm>
            </p:grpSpPr>
            <p:sp>
              <p:nvSpPr>
                <p:cNvPr id="3827" name="Google Shape;3827;p6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2"/>
              <p:cNvGrpSpPr/>
              <p:nvPr/>
            </p:nvGrpSpPr>
            <p:grpSpPr>
              <a:xfrm>
                <a:off x="4419898" y="3977388"/>
                <a:ext cx="33497" cy="28692"/>
                <a:chOff x="4419898" y="3977388"/>
                <a:chExt cx="33497" cy="28692"/>
              </a:xfrm>
            </p:grpSpPr>
            <p:sp>
              <p:nvSpPr>
                <p:cNvPr id="3830" name="Google Shape;3830;p6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2"/>
              <p:cNvGrpSpPr/>
              <p:nvPr/>
            </p:nvGrpSpPr>
            <p:grpSpPr>
              <a:xfrm>
                <a:off x="4158930" y="4034684"/>
                <a:ext cx="33497" cy="28762"/>
                <a:chOff x="4158930" y="4034684"/>
                <a:chExt cx="33497" cy="28762"/>
              </a:xfrm>
            </p:grpSpPr>
            <p:sp>
              <p:nvSpPr>
                <p:cNvPr id="3833" name="Google Shape;3833;p6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2"/>
              <p:cNvGrpSpPr/>
              <p:nvPr/>
            </p:nvGrpSpPr>
            <p:grpSpPr>
              <a:xfrm>
                <a:off x="4134949" y="3957049"/>
                <a:ext cx="33497" cy="28770"/>
                <a:chOff x="4134949" y="3957049"/>
                <a:chExt cx="33497" cy="28770"/>
              </a:xfrm>
            </p:grpSpPr>
            <p:sp>
              <p:nvSpPr>
                <p:cNvPr id="3836" name="Google Shape;3836;p6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2"/>
              <p:cNvGrpSpPr/>
              <p:nvPr/>
            </p:nvGrpSpPr>
            <p:grpSpPr>
              <a:xfrm>
                <a:off x="4193653" y="4184403"/>
                <a:ext cx="43580" cy="37264"/>
                <a:chOff x="4193653" y="4184403"/>
                <a:chExt cx="43580" cy="37264"/>
              </a:xfrm>
            </p:grpSpPr>
            <p:sp>
              <p:nvSpPr>
                <p:cNvPr id="3839" name="Google Shape;3839;p6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62"/>
              <p:cNvGrpSpPr/>
              <p:nvPr/>
            </p:nvGrpSpPr>
            <p:grpSpPr>
              <a:xfrm>
                <a:off x="4343600" y="3943844"/>
                <a:ext cx="43580" cy="37312"/>
                <a:chOff x="4343600" y="3943844"/>
                <a:chExt cx="43580" cy="37312"/>
              </a:xfrm>
            </p:grpSpPr>
            <p:sp>
              <p:nvSpPr>
                <p:cNvPr id="3842" name="Google Shape;3842;p6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62"/>
              <p:cNvGrpSpPr/>
              <p:nvPr/>
            </p:nvGrpSpPr>
            <p:grpSpPr>
              <a:xfrm>
                <a:off x="4172339" y="3381693"/>
                <a:ext cx="31499" cy="27001"/>
                <a:chOff x="4172339" y="3381693"/>
                <a:chExt cx="31499" cy="27001"/>
              </a:xfrm>
            </p:grpSpPr>
            <p:sp>
              <p:nvSpPr>
                <p:cNvPr id="3845" name="Google Shape;3845;p6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0"/>
        <p:cNvGrpSpPr/>
        <p:nvPr/>
      </p:nvGrpSpPr>
      <p:grpSpPr>
        <a:xfrm>
          <a:off x="0" y="0"/>
          <a:ext cx="0" cy="0"/>
          <a:chOff x="0" y="0"/>
          <a:chExt cx="0" cy="0"/>
        </a:xfrm>
      </p:grpSpPr>
      <p:grpSp>
        <p:nvGrpSpPr>
          <p:cNvPr id="3851" name="Google Shape;3851;p63"/>
          <p:cNvGrpSpPr/>
          <p:nvPr/>
        </p:nvGrpSpPr>
        <p:grpSpPr>
          <a:xfrm>
            <a:off x="729274" y="1175734"/>
            <a:ext cx="2507799" cy="206239"/>
            <a:chOff x="106648" y="895722"/>
            <a:chExt cx="4481413" cy="374300"/>
          </a:xfrm>
        </p:grpSpPr>
        <p:grpSp>
          <p:nvGrpSpPr>
            <p:cNvPr id="3852" name="Google Shape;3852;p63"/>
            <p:cNvGrpSpPr/>
            <p:nvPr/>
          </p:nvGrpSpPr>
          <p:grpSpPr>
            <a:xfrm>
              <a:off x="2233276" y="895722"/>
              <a:ext cx="1082667" cy="223591"/>
              <a:chOff x="4808316" y="2800065"/>
              <a:chExt cx="1999386" cy="412910"/>
            </a:xfrm>
          </p:grpSpPr>
          <p:sp>
            <p:nvSpPr>
              <p:cNvPr id="3853" name="Google Shape;3853;p6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4" name="Google Shape;3854;p63"/>
              <p:cNvGrpSpPr/>
              <p:nvPr/>
            </p:nvGrpSpPr>
            <p:grpSpPr>
              <a:xfrm>
                <a:off x="4808316" y="2800065"/>
                <a:ext cx="92400" cy="411825"/>
                <a:chOff x="845575" y="2563700"/>
                <a:chExt cx="92400" cy="411825"/>
              </a:xfrm>
            </p:grpSpPr>
            <p:cxnSp>
              <p:nvCxnSpPr>
                <p:cNvPr id="3855" name="Google Shape;3855;p6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56" name="Google Shape;3856;p6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7" name="Google Shape;3857;p63"/>
            <p:cNvGrpSpPr/>
            <p:nvPr/>
          </p:nvGrpSpPr>
          <p:grpSpPr>
            <a:xfrm>
              <a:off x="106648" y="895722"/>
              <a:ext cx="1088401" cy="223591"/>
              <a:chOff x="881025" y="2800065"/>
              <a:chExt cx="2009975" cy="412910"/>
            </a:xfrm>
          </p:grpSpPr>
          <p:sp>
            <p:nvSpPr>
              <p:cNvPr id="3858" name="Google Shape;3858;p6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9" name="Google Shape;3859;p63"/>
              <p:cNvGrpSpPr/>
              <p:nvPr/>
            </p:nvGrpSpPr>
            <p:grpSpPr>
              <a:xfrm>
                <a:off x="881025" y="2800065"/>
                <a:ext cx="92400" cy="411825"/>
                <a:chOff x="845575" y="2563700"/>
                <a:chExt cx="92400" cy="411825"/>
              </a:xfrm>
            </p:grpSpPr>
            <p:cxnSp>
              <p:nvCxnSpPr>
                <p:cNvPr id="3860" name="Google Shape;3860;p6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1" name="Google Shape;3861;p6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2" name="Google Shape;3862;p63"/>
            <p:cNvGrpSpPr/>
            <p:nvPr/>
          </p:nvGrpSpPr>
          <p:grpSpPr>
            <a:xfrm>
              <a:off x="1172346" y="1047018"/>
              <a:ext cx="1083151" cy="223003"/>
              <a:chOff x="2849073" y="3079467"/>
              <a:chExt cx="2000279" cy="411825"/>
            </a:xfrm>
          </p:grpSpPr>
          <p:sp>
            <p:nvSpPr>
              <p:cNvPr id="3863" name="Google Shape;3863;p6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4" name="Google Shape;3864;p63"/>
              <p:cNvGrpSpPr/>
              <p:nvPr/>
            </p:nvGrpSpPr>
            <p:grpSpPr>
              <a:xfrm rot="10800000">
                <a:off x="2849073" y="3079467"/>
                <a:ext cx="92400" cy="411825"/>
                <a:chOff x="2070100" y="2563700"/>
                <a:chExt cx="92400" cy="411825"/>
              </a:xfrm>
            </p:grpSpPr>
            <p:cxnSp>
              <p:nvCxnSpPr>
                <p:cNvPr id="3865" name="Google Shape;3865;p6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6" name="Google Shape;3866;p6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7" name="Google Shape;3867;p63"/>
            <p:cNvGrpSpPr/>
            <p:nvPr/>
          </p:nvGrpSpPr>
          <p:grpSpPr>
            <a:xfrm>
              <a:off x="3290132" y="1047018"/>
              <a:ext cx="1297929" cy="223003"/>
              <a:chOff x="6760035" y="3079467"/>
              <a:chExt cx="2396914" cy="411825"/>
            </a:xfrm>
          </p:grpSpPr>
          <p:sp>
            <p:nvSpPr>
              <p:cNvPr id="3868" name="Google Shape;3868;p6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9" name="Google Shape;3869;p63"/>
              <p:cNvGrpSpPr/>
              <p:nvPr/>
            </p:nvGrpSpPr>
            <p:grpSpPr>
              <a:xfrm rot="10800000">
                <a:off x="6760035" y="3079467"/>
                <a:ext cx="92400" cy="411825"/>
                <a:chOff x="2070100" y="2563700"/>
                <a:chExt cx="92400" cy="411825"/>
              </a:xfrm>
            </p:grpSpPr>
            <p:cxnSp>
              <p:nvCxnSpPr>
                <p:cNvPr id="3870" name="Google Shape;3870;p6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1" name="Google Shape;3871;p6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2" name="Google Shape;3872;p63"/>
          <p:cNvGrpSpPr/>
          <p:nvPr/>
        </p:nvGrpSpPr>
        <p:grpSpPr>
          <a:xfrm>
            <a:off x="2147036" y="3575105"/>
            <a:ext cx="1086701" cy="799429"/>
            <a:chOff x="2183288" y="3555572"/>
            <a:chExt cx="1136241" cy="835873"/>
          </a:xfrm>
        </p:grpSpPr>
        <p:sp>
          <p:nvSpPr>
            <p:cNvPr id="3873" name="Google Shape;3873;p6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4" name="Google Shape;3874;p63"/>
            <p:cNvGrpSpPr/>
            <p:nvPr/>
          </p:nvGrpSpPr>
          <p:grpSpPr>
            <a:xfrm>
              <a:off x="2205895" y="3637269"/>
              <a:ext cx="1089848" cy="724993"/>
              <a:chOff x="2205895" y="3637269"/>
              <a:chExt cx="1089848" cy="724993"/>
            </a:xfrm>
          </p:grpSpPr>
          <p:sp>
            <p:nvSpPr>
              <p:cNvPr id="3875" name="Google Shape;3875;p6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1" name="Google Shape;3881;p6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2" name="Google Shape;3882;p6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83" name="Google Shape;3883;p63"/>
            <p:cNvGrpSpPr/>
            <p:nvPr/>
          </p:nvGrpSpPr>
          <p:grpSpPr>
            <a:xfrm>
              <a:off x="3173850" y="3779426"/>
              <a:ext cx="145679" cy="70048"/>
              <a:chOff x="3173850" y="3779426"/>
              <a:chExt cx="145679" cy="70048"/>
            </a:xfrm>
          </p:grpSpPr>
          <p:cxnSp>
            <p:nvCxnSpPr>
              <p:cNvPr id="3884" name="Google Shape;3884;p6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85" name="Google Shape;3885;p6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3"/>
            <p:cNvGrpSpPr/>
            <p:nvPr/>
          </p:nvGrpSpPr>
          <p:grpSpPr>
            <a:xfrm>
              <a:off x="2183288" y="4139483"/>
              <a:ext cx="145133" cy="70048"/>
              <a:chOff x="2183288" y="4139483"/>
              <a:chExt cx="145133" cy="70048"/>
            </a:xfrm>
          </p:grpSpPr>
          <p:cxnSp>
            <p:nvCxnSpPr>
              <p:cNvPr id="3887" name="Google Shape;3887;p6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88" name="Google Shape;3888;p6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9" name="Google Shape;3889;p6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0" name="Google Shape;3890;p6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1" name="Google Shape;3891;p63"/>
            <p:cNvGrpSpPr/>
            <p:nvPr/>
          </p:nvGrpSpPr>
          <p:grpSpPr>
            <a:xfrm>
              <a:off x="2943836" y="4268886"/>
              <a:ext cx="60717" cy="122559"/>
              <a:chOff x="2943836" y="4268886"/>
              <a:chExt cx="60717" cy="122559"/>
            </a:xfrm>
          </p:grpSpPr>
          <p:sp>
            <p:nvSpPr>
              <p:cNvPr id="3892" name="Google Shape;3892;p6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3" name="Google Shape;3893;p6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894" name="Google Shape;3894;p63"/>
          <p:cNvGrpSpPr/>
          <p:nvPr/>
        </p:nvGrpSpPr>
        <p:grpSpPr>
          <a:xfrm>
            <a:off x="3409981" y="1496104"/>
            <a:ext cx="1675870" cy="758251"/>
            <a:chOff x="3530532" y="1496185"/>
            <a:chExt cx="1562000" cy="706730"/>
          </a:xfrm>
        </p:grpSpPr>
        <p:cxnSp>
          <p:nvCxnSpPr>
            <p:cNvPr id="3895" name="Google Shape;3895;p6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896" name="Google Shape;3896;p63"/>
            <p:cNvGrpSpPr/>
            <p:nvPr/>
          </p:nvGrpSpPr>
          <p:grpSpPr>
            <a:xfrm>
              <a:off x="3530532" y="1496185"/>
              <a:ext cx="323430" cy="463587"/>
              <a:chOff x="3530532" y="1496185"/>
              <a:chExt cx="323430" cy="463587"/>
            </a:xfrm>
          </p:grpSpPr>
          <p:grpSp>
            <p:nvGrpSpPr>
              <p:cNvPr id="3897" name="Google Shape;3897;p63"/>
              <p:cNvGrpSpPr/>
              <p:nvPr/>
            </p:nvGrpSpPr>
            <p:grpSpPr>
              <a:xfrm>
                <a:off x="3567462" y="1496185"/>
                <a:ext cx="286500" cy="361376"/>
                <a:chOff x="3567462" y="1496185"/>
                <a:chExt cx="286500" cy="361376"/>
              </a:xfrm>
            </p:grpSpPr>
            <p:cxnSp>
              <p:nvCxnSpPr>
                <p:cNvPr id="3898" name="Google Shape;3898;p6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99" name="Google Shape;3899;p6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0" name="Google Shape;3900;p6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63"/>
            <p:cNvGrpSpPr/>
            <p:nvPr/>
          </p:nvGrpSpPr>
          <p:grpSpPr>
            <a:xfrm>
              <a:off x="3891569" y="1779209"/>
              <a:ext cx="323945" cy="423706"/>
              <a:chOff x="3891569" y="1779209"/>
              <a:chExt cx="323945" cy="423706"/>
            </a:xfrm>
          </p:grpSpPr>
          <p:grpSp>
            <p:nvGrpSpPr>
              <p:cNvPr id="3902" name="Google Shape;3902;p63"/>
              <p:cNvGrpSpPr/>
              <p:nvPr/>
            </p:nvGrpSpPr>
            <p:grpSpPr>
              <a:xfrm>
                <a:off x="3929014" y="1881638"/>
                <a:ext cx="286500" cy="321278"/>
                <a:chOff x="3929014" y="1881638"/>
                <a:chExt cx="286500" cy="321278"/>
              </a:xfrm>
            </p:grpSpPr>
            <p:cxnSp>
              <p:nvCxnSpPr>
                <p:cNvPr id="3903" name="Google Shape;3903;p6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04" name="Google Shape;3904;p6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5" name="Google Shape;3905;p6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63"/>
            <p:cNvGrpSpPr/>
            <p:nvPr/>
          </p:nvGrpSpPr>
          <p:grpSpPr>
            <a:xfrm>
              <a:off x="4252606" y="1496185"/>
              <a:ext cx="324721" cy="463587"/>
              <a:chOff x="4252606" y="1496185"/>
              <a:chExt cx="324721" cy="463587"/>
            </a:xfrm>
          </p:grpSpPr>
          <p:grpSp>
            <p:nvGrpSpPr>
              <p:cNvPr id="3907" name="Google Shape;3907;p63"/>
              <p:cNvGrpSpPr/>
              <p:nvPr/>
            </p:nvGrpSpPr>
            <p:grpSpPr>
              <a:xfrm>
                <a:off x="4290828" y="1496185"/>
                <a:ext cx="286500" cy="361376"/>
                <a:chOff x="4290828" y="1496185"/>
                <a:chExt cx="286500" cy="361376"/>
              </a:xfrm>
            </p:grpSpPr>
            <p:cxnSp>
              <p:nvCxnSpPr>
                <p:cNvPr id="3908" name="Google Shape;3908;p6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9" name="Google Shape;3909;p6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0" name="Google Shape;3910;p6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3"/>
            <p:cNvGrpSpPr/>
            <p:nvPr/>
          </p:nvGrpSpPr>
          <p:grpSpPr>
            <a:xfrm>
              <a:off x="4613643" y="1763716"/>
              <a:ext cx="325308" cy="439200"/>
              <a:chOff x="4613643" y="1763716"/>
              <a:chExt cx="325308" cy="439200"/>
            </a:xfrm>
          </p:grpSpPr>
          <p:grpSp>
            <p:nvGrpSpPr>
              <p:cNvPr id="3912" name="Google Shape;3912;p63"/>
              <p:cNvGrpSpPr/>
              <p:nvPr/>
            </p:nvGrpSpPr>
            <p:grpSpPr>
              <a:xfrm>
                <a:off x="4652451" y="1879538"/>
                <a:ext cx="286500" cy="323378"/>
                <a:chOff x="4652451" y="1879538"/>
                <a:chExt cx="286500" cy="323378"/>
              </a:xfrm>
            </p:grpSpPr>
            <p:cxnSp>
              <p:nvCxnSpPr>
                <p:cNvPr id="3913" name="Google Shape;3913;p6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14" name="Google Shape;3914;p6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6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63"/>
          <p:cNvGrpSpPr/>
          <p:nvPr/>
        </p:nvGrpSpPr>
        <p:grpSpPr>
          <a:xfrm>
            <a:off x="3421841" y="2349730"/>
            <a:ext cx="1652173" cy="391517"/>
            <a:chOff x="3512551" y="2358270"/>
            <a:chExt cx="1597383" cy="378533"/>
          </a:xfrm>
        </p:grpSpPr>
        <p:cxnSp>
          <p:nvCxnSpPr>
            <p:cNvPr id="3917" name="Google Shape;3917;p63"/>
            <p:cNvCxnSpPr>
              <a:stCxn id="3918" idx="6"/>
              <a:endCxn id="391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0" name="Google Shape;3920;p63"/>
            <p:cNvGrpSpPr/>
            <p:nvPr/>
          </p:nvGrpSpPr>
          <p:grpSpPr>
            <a:xfrm>
              <a:off x="3512551" y="2358270"/>
              <a:ext cx="225647" cy="307714"/>
              <a:chOff x="2182679" y="2004714"/>
              <a:chExt cx="792300" cy="1080458"/>
            </a:xfrm>
          </p:grpSpPr>
          <p:cxnSp>
            <p:nvCxnSpPr>
              <p:cNvPr id="3921" name="Google Shape;3921;p63"/>
              <p:cNvCxnSpPr>
                <a:stCxn id="392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18" name="Google Shape;3918;p6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3"/>
            <p:cNvGrpSpPr/>
            <p:nvPr/>
          </p:nvGrpSpPr>
          <p:grpSpPr>
            <a:xfrm>
              <a:off x="3969644" y="2440153"/>
              <a:ext cx="225853" cy="296651"/>
              <a:chOff x="3775710" y="1729289"/>
              <a:chExt cx="136500" cy="179289"/>
            </a:xfrm>
          </p:grpSpPr>
          <p:cxnSp>
            <p:nvCxnSpPr>
              <p:cNvPr id="3924" name="Google Shape;3924;p6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63"/>
            <p:cNvGrpSpPr/>
            <p:nvPr/>
          </p:nvGrpSpPr>
          <p:grpSpPr>
            <a:xfrm>
              <a:off x="4427051" y="2358270"/>
              <a:ext cx="225647" cy="307714"/>
              <a:chOff x="5393704" y="2004714"/>
              <a:chExt cx="792300" cy="1080458"/>
            </a:xfrm>
          </p:grpSpPr>
          <p:cxnSp>
            <p:nvCxnSpPr>
              <p:cNvPr id="3928" name="Google Shape;3928;p63"/>
              <p:cNvCxnSpPr>
                <a:stCxn id="392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0" name="Google Shape;3930;p6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3"/>
            <p:cNvGrpSpPr/>
            <p:nvPr/>
          </p:nvGrpSpPr>
          <p:grpSpPr>
            <a:xfrm>
              <a:off x="4884287" y="2440252"/>
              <a:ext cx="225647" cy="296532"/>
              <a:chOff x="6999166" y="2292572"/>
              <a:chExt cx="792300" cy="1041192"/>
            </a:xfrm>
          </p:grpSpPr>
          <p:cxnSp>
            <p:nvCxnSpPr>
              <p:cNvPr id="3932" name="Google Shape;3932;p6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19" name="Google Shape;3919;p6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4" name="Google Shape;3934;p63"/>
          <p:cNvGrpSpPr/>
          <p:nvPr/>
        </p:nvGrpSpPr>
        <p:grpSpPr>
          <a:xfrm>
            <a:off x="6842649" y="1185930"/>
            <a:ext cx="1581844" cy="732818"/>
            <a:chOff x="634175" y="2986275"/>
            <a:chExt cx="3147949" cy="1458344"/>
          </a:xfrm>
        </p:grpSpPr>
        <p:cxnSp>
          <p:nvCxnSpPr>
            <p:cNvPr id="3935" name="Google Shape;3935;p63"/>
            <p:cNvCxnSpPr>
              <a:stCxn id="3936" idx="4"/>
              <a:endCxn id="393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38" name="Google Shape;3938;p63"/>
            <p:cNvCxnSpPr>
              <a:stCxn id="3937" idx="0"/>
              <a:endCxn id="393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0" name="Google Shape;3940;p63"/>
            <p:cNvCxnSpPr>
              <a:stCxn id="3939" idx="4"/>
              <a:endCxn id="394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2" name="Google Shape;3942;p63"/>
            <p:cNvCxnSpPr>
              <a:stCxn id="3941" idx="0"/>
              <a:endCxn id="394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43" name="Google Shape;3943;p6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39" name="Google Shape;3939;p6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36" name="Google Shape;3936;p6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1" name="Google Shape;3941;p6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37" name="Google Shape;3937;p6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44" name="Google Shape;3944;p63"/>
          <p:cNvGrpSpPr/>
          <p:nvPr/>
        </p:nvGrpSpPr>
        <p:grpSpPr>
          <a:xfrm>
            <a:off x="3410364" y="2880240"/>
            <a:ext cx="1675128" cy="313674"/>
            <a:chOff x="998425" y="1182125"/>
            <a:chExt cx="1065400" cy="199500"/>
          </a:xfrm>
        </p:grpSpPr>
        <p:sp>
          <p:nvSpPr>
            <p:cNvPr id="3945" name="Google Shape;3945;p6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63"/>
          <p:cNvGrpSpPr/>
          <p:nvPr/>
        </p:nvGrpSpPr>
        <p:grpSpPr>
          <a:xfrm>
            <a:off x="3410363" y="3836206"/>
            <a:ext cx="1675129" cy="525345"/>
            <a:chOff x="5194708" y="3484366"/>
            <a:chExt cx="3148148" cy="987304"/>
          </a:xfrm>
        </p:grpSpPr>
        <p:grpSp>
          <p:nvGrpSpPr>
            <p:cNvPr id="3951" name="Google Shape;3951;p63"/>
            <p:cNvGrpSpPr/>
            <p:nvPr/>
          </p:nvGrpSpPr>
          <p:grpSpPr>
            <a:xfrm>
              <a:off x="7531521" y="3484366"/>
              <a:ext cx="811335" cy="987304"/>
              <a:chOff x="3379425" y="1617275"/>
              <a:chExt cx="1090650" cy="1327200"/>
            </a:xfrm>
          </p:grpSpPr>
          <p:sp>
            <p:nvSpPr>
              <p:cNvPr id="3952" name="Google Shape;3952;p6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63"/>
            <p:cNvGrpSpPr/>
            <p:nvPr/>
          </p:nvGrpSpPr>
          <p:grpSpPr>
            <a:xfrm>
              <a:off x="6752546" y="3484366"/>
              <a:ext cx="811428" cy="987304"/>
              <a:chOff x="2332275" y="1617275"/>
              <a:chExt cx="1090775" cy="1327200"/>
            </a:xfrm>
          </p:grpSpPr>
          <p:sp>
            <p:nvSpPr>
              <p:cNvPr id="3956" name="Google Shape;3956;p6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3"/>
            <p:cNvGrpSpPr/>
            <p:nvPr/>
          </p:nvGrpSpPr>
          <p:grpSpPr>
            <a:xfrm>
              <a:off x="5973664" y="3484366"/>
              <a:ext cx="811335" cy="987304"/>
              <a:chOff x="1285250" y="1617275"/>
              <a:chExt cx="1090650" cy="1327200"/>
            </a:xfrm>
          </p:grpSpPr>
          <p:sp>
            <p:nvSpPr>
              <p:cNvPr id="3960" name="Google Shape;3960;p6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63"/>
            <p:cNvGrpSpPr/>
            <p:nvPr/>
          </p:nvGrpSpPr>
          <p:grpSpPr>
            <a:xfrm>
              <a:off x="5194708" y="3484366"/>
              <a:ext cx="811409" cy="987304"/>
              <a:chOff x="238125" y="1617275"/>
              <a:chExt cx="1090750" cy="1327200"/>
            </a:xfrm>
          </p:grpSpPr>
          <p:sp>
            <p:nvSpPr>
              <p:cNvPr id="3964" name="Google Shape;3964;p6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7" name="Google Shape;3967;p63"/>
          <p:cNvGrpSpPr/>
          <p:nvPr/>
        </p:nvGrpSpPr>
        <p:grpSpPr>
          <a:xfrm>
            <a:off x="6844048" y="2482095"/>
            <a:ext cx="1579046" cy="522230"/>
            <a:chOff x="6853641" y="2534077"/>
            <a:chExt cx="1515545" cy="501229"/>
          </a:xfrm>
        </p:grpSpPr>
        <p:grpSp>
          <p:nvGrpSpPr>
            <p:cNvPr id="3968" name="Google Shape;3968;p63"/>
            <p:cNvGrpSpPr/>
            <p:nvPr/>
          </p:nvGrpSpPr>
          <p:grpSpPr>
            <a:xfrm>
              <a:off x="6853641" y="2618923"/>
              <a:ext cx="1515545" cy="324556"/>
              <a:chOff x="6853641" y="2618923"/>
              <a:chExt cx="1515545" cy="324556"/>
            </a:xfrm>
          </p:grpSpPr>
          <p:sp>
            <p:nvSpPr>
              <p:cNvPr id="3969" name="Google Shape;3969;p6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4" name="Google Shape;3974;p6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3"/>
          <p:cNvGrpSpPr/>
          <p:nvPr/>
        </p:nvGrpSpPr>
        <p:grpSpPr>
          <a:xfrm>
            <a:off x="3438940" y="3357136"/>
            <a:ext cx="1617976" cy="346616"/>
            <a:chOff x="1808063" y="4294338"/>
            <a:chExt cx="3370782" cy="721817"/>
          </a:xfrm>
        </p:grpSpPr>
        <p:sp>
          <p:nvSpPr>
            <p:cNvPr id="3980" name="Google Shape;3980;p6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63"/>
          <p:cNvGrpSpPr/>
          <p:nvPr/>
        </p:nvGrpSpPr>
        <p:grpSpPr>
          <a:xfrm>
            <a:off x="5264936" y="4023886"/>
            <a:ext cx="1417067" cy="350605"/>
            <a:chOff x="4234950" y="2101012"/>
            <a:chExt cx="4219974" cy="1044090"/>
          </a:xfrm>
        </p:grpSpPr>
        <p:sp>
          <p:nvSpPr>
            <p:cNvPr id="3991" name="Google Shape;3991;p6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63"/>
          <p:cNvGrpSpPr/>
          <p:nvPr/>
        </p:nvGrpSpPr>
        <p:grpSpPr>
          <a:xfrm>
            <a:off x="6840408" y="2014643"/>
            <a:ext cx="1586327" cy="371557"/>
            <a:chOff x="1247650" y="2075423"/>
            <a:chExt cx="6648477" cy="1557238"/>
          </a:xfrm>
        </p:grpSpPr>
        <p:sp>
          <p:nvSpPr>
            <p:cNvPr id="4008" name="Google Shape;4008;p6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3"/>
          <p:cNvGrpSpPr/>
          <p:nvPr/>
        </p:nvGrpSpPr>
        <p:grpSpPr>
          <a:xfrm>
            <a:off x="5271678" y="1167833"/>
            <a:ext cx="1415601" cy="1648533"/>
            <a:chOff x="1839112" y="2209163"/>
            <a:chExt cx="1918159" cy="2233784"/>
          </a:xfrm>
        </p:grpSpPr>
        <p:sp>
          <p:nvSpPr>
            <p:cNvPr id="4015" name="Google Shape;4015;p6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8" name="Google Shape;4018;p63"/>
            <p:cNvCxnSpPr>
              <a:stCxn id="4015" idx="6"/>
              <a:endCxn id="401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19" name="Google Shape;4019;p63"/>
            <p:cNvCxnSpPr>
              <a:stCxn id="4016" idx="4"/>
              <a:endCxn id="402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1" name="Google Shape;4021;p63"/>
            <p:cNvCxnSpPr>
              <a:stCxn id="4020" idx="6"/>
              <a:endCxn id="401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2" name="Google Shape;4022;p63"/>
            <p:cNvCxnSpPr>
              <a:stCxn id="4017" idx="4"/>
              <a:endCxn id="402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0" name="Google Shape;4020;p6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3"/>
            <p:cNvCxnSpPr>
              <a:endCxn id="402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26" name="Google Shape;4026;p63"/>
          <p:cNvGrpSpPr/>
          <p:nvPr/>
        </p:nvGrpSpPr>
        <p:grpSpPr>
          <a:xfrm>
            <a:off x="3428944" y="1185917"/>
            <a:ext cx="1637968" cy="154942"/>
            <a:chOff x="238125" y="2506075"/>
            <a:chExt cx="7115411" cy="673075"/>
          </a:xfrm>
        </p:grpSpPr>
        <p:sp>
          <p:nvSpPr>
            <p:cNvPr id="4027" name="Google Shape;4027;p6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3"/>
          <p:cNvGrpSpPr/>
          <p:nvPr/>
        </p:nvGrpSpPr>
        <p:grpSpPr>
          <a:xfrm>
            <a:off x="1969680" y="1500635"/>
            <a:ext cx="1262932" cy="785408"/>
            <a:chOff x="548861" y="389676"/>
            <a:chExt cx="3843371" cy="2390163"/>
          </a:xfrm>
        </p:grpSpPr>
        <p:cxnSp>
          <p:nvCxnSpPr>
            <p:cNvPr id="4033" name="Google Shape;4033;p6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34" name="Google Shape;4034;p6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35" name="Google Shape;4035;p6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36" name="Google Shape;4036;p6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37" name="Google Shape;4037;p6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38" name="Google Shape;4038;p6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9" name="Google Shape;4039;p6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0" name="Google Shape;4040;p6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3"/>
          <p:cNvGrpSpPr/>
          <p:nvPr/>
        </p:nvGrpSpPr>
        <p:grpSpPr>
          <a:xfrm>
            <a:off x="757812" y="2607512"/>
            <a:ext cx="1412054" cy="633562"/>
            <a:chOff x="1187400" y="2529299"/>
            <a:chExt cx="6769193" cy="2241903"/>
          </a:xfrm>
        </p:grpSpPr>
        <p:sp>
          <p:nvSpPr>
            <p:cNvPr id="4047" name="Google Shape;4047;p6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48" name="Google Shape;4048;p6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49" name="Google Shape;4049;p6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0" name="Google Shape;4050;p6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1" name="Google Shape;4051;p6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2" name="Google Shape;4052;p6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3" name="Google Shape;4053;p6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54" name="Google Shape;4054;p63"/>
            <p:cNvCxnSpPr>
              <a:stCxn id="4047" idx="2"/>
              <a:endCxn id="404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55" name="Google Shape;4055;p63"/>
            <p:cNvCxnSpPr>
              <a:stCxn id="4049" idx="0"/>
              <a:endCxn id="404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56" name="Google Shape;4056;p63"/>
            <p:cNvCxnSpPr>
              <a:stCxn id="4049" idx="2"/>
              <a:endCxn id="405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57" name="Google Shape;4057;p63"/>
            <p:cNvCxnSpPr>
              <a:stCxn id="4050" idx="0"/>
              <a:endCxn id="404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58" name="Google Shape;4058;p63"/>
            <p:cNvCxnSpPr>
              <a:stCxn id="4048" idx="2"/>
              <a:endCxn id="405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59" name="Google Shape;4059;p63"/>
            <p:cNvCxnSpPr>
              <a:stCxn id="4052" idx="0"/>
              <a:endCxn id="404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0" name="Google Shape;4060;p63"/>
          <p:cNvGrpSpPr/>
          <p:nvPr/>
        </p:nvGrpSpPr>
        <p:grpSpPr>
          <a:xfrm>
            <a:off x="6844058" y="3100221"/>
            <a:ext cx="1579035" cy="540873"/>
            <a:chOff x="6895650" y="3126697"/>
            <a:chExt cx="1436662" cy="492105"/>
          </a:xfrm>
        </p:grpSpPr>
        <p:sp>
          <p:nvSpPr>
            <p:cNvPr id="4061" name="Google Shape;4061;p6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6" name="Google Shape;4066;p63"/>
            <p:cNvGrpSpPr/>
            <p:nvPr/>
          </p:nvGrpSpPr>
          <p:grpSpPr>
            <a:xfrm>
              <a:off x="6995957" y="3335810"/>
              <a:ext cx="1230393" cy="71754"/>
              <a:chOff x="6995957" y="3287964"/>
              <a:chExt cx="1230393" cy="71754"/>
            </a:xfrm>
          </p:grpSpPr>
          <p:sp>
            <p:nvSpPr>
              <p:cNvPr id="4067" name="Google Shape;4067;p6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2" name="Google Shape;4072;p63"/>
          <p:cNvGrpSpPr/>
          <p:nvPr/>
        </p:nvGrpSpPr>
        <p:grpSpPr>
          <a:xfrm>
            <a:off x="6842640" y="3736984"/>
            <a:ext cx="1581862" cy="650625"/>
            <a:chOff x="6777990" y="3710194"/>
            <a:chExt cx="1646915" cy="677382"/>
          </a:xfrm>
        </p:grpSpPr>
        <p:grpSp>
          <p:nvGrpSpPr>
            <p:cNvPr id="4073" name="Google Shape;4073;p63"/>
            <p:cNvGrpSpPr/>
            <p:nvPr/>
          </p:nvGrpSpPr>
          <p:grpSpPr>
            <a:xfrm>
              <a:off x="6777990" y="3874492"/>
              <a:ext cx="411129" cy="513083"/>
              <a:chOff x="6777990" y="3874492"/>
              <a:chExt cx="411129" cy="513083"/>
            </a:xfrm>
          </p:grpSpPr>
          <p:cxnSp>
            <p:nvCxnSpPr>
              <p:cNvPr id="4074" name="Google Shape;4074;p6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75" name="Google Shape;4075;p6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63"/>
            <p:cNvGrpSpPr/>
            <p:nvPr/>
          </p:nvGrpSpPr>
          <p:grpSpPr>
            <a:xfrm>
              <a:off x="7188425" y="3710194"/>
              <a:ext cx="411123" cy="520535"/>
              <a:chOff x="7188425" y="3710194"/>
              <a:chExt cx="411123" cy="520535"/>
            </a:xfrm>
          </p:grpSpPr>
          <p:cxnSp>
            <p:nvCxnSpPr>
              <p:cNvPr id="4077" name="Google Shape;4077;p6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78" name="Google Shape;4078;p6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63"/>
            <p:cNvGrpSpPr/>
            <p:nvPr/>
          </p:nvGrpSpPr>
          <p:grpSpPr>
            <a:xfrm>
              <a:off x="7603341" y="3874492"/>
              <a:ext cx="411474" cy="513083"/>
              <a:chOff x="7603341" y="3874492"/>
              <a:chExt cx="411474" cy="513083"/>
            </a:xfrm>
          </p:grpSpPr>
          <p:cxnSp>
            <p:nvCxnSpPr>
              <p:cNvPr id="4080" name="Google Shape;4080;p6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1" name="Google Shape;4081;p6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63"/>
            <p:cNvGrpSpPr/>
            <p:nvPr/>
          </p:nvGrpSpPr>
          <p:grpSpPr>
            <a:xfrm>
              <a:off x="8013776" y="3722847"/>
              <a:ext cx="411129" cy="507881"/>
              <a:chOff x="8013776" y="3722847"/>
              <a:chExt cx="411129" cy="507881"/>
            </a:xfrm>
          </p:grpSpPr>
          <p:cxnSp>
            <p:nvCxnSpPr>
              <p:cNvPr id="4083" name="Google Shape;4083;p6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84" name="Google Shape;4084;p6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5" name="Google Shape;4085;p63"/>
          <p:cNvGrpSpPr/>
          <p:nvPr/>
        </p:nvGrpSpPr>
        <p:grpSpPr>
          <a:xfrm>
            <a:off x="5262155" y="2909824"/>
            <a:ext cx="1421889" cy="1020603"/>
            <a:chOff x="5190863" y="2824811"/>
            <a:chExt cx="1544860" cy="1108869"/>
          </a:xfrm>
        </p:grpSpPr>
        <p:grpSp>
          <p:nvGrpSpPr>
            <p:cNvPr id="4086" name="Google Shape;4086;p63"/>
            <p:cNvGrpSpPr/>
            <p:nvPr/>
          </p:nvGrpSpPr>
          <p:grpSpPr>
            <a:xfrm>
              <a:off x="5938695" y="3176919"/>
              <a:ext cx="685761" cy="404739"/>
              <a:chOff x="5938695" y="3176919"/>
              <a:chExt cx="685761" cy="404739"/>
            </a:xfrm>
          </p:grpSpPr>
          <p:grpSp>
            <p:nvGrpSpPr>
              <p:cNvPr id="4087" name="Google Shape;4087;p63"/>
              <p:cNvGrpSpPr/>
              <p:nvPr/>
            </p:nvGrpSpPr>
            <p:grpSpPr>
              <a:xfrm>
                <a:off x="5938695" y="3176919"/>
                <a:ext cx="685761" cy="404739"/>
                <a:chOff x="5938695" y="3176919"/>
                <a:chExt cx="685761" cy="404739"/>
              </a:xfrm>
            </p:grpSpPr>
            <p:sp>
              <p:nvSpPr>
                <p:cNvPr id="4088" name="Google Shape;4088;p6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0" name="Google Shape;4090;p6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63"/>
            <p:cNvGrpSpPr/>
            <p:nvPr/>
          </p:nvGrpSpPr>
          <p:grpSpPr>
            <a:xfrm>
              <a:off x="5305233" y="3176835"/>
              <a:ext cx="685971" cy="404655"/>
              <a:chOff x="5305233" y="3176835"/>
              <a:chExt cx="685971" cy="404655"/>
            </a:xfrm>
          </p:grpSpPr>
          <p:grpSp>
            <p:nvGrpSpPr>
              <p:cNvPr id="4092" name="Google Shape;4092;p63"/>
              <p:cNvGrpSpPr/>
              <p:nvPr/>
            </p:nvGrpSpPr>
            <p:grpSpPr>
              <a:xfrm>
                <a:off x="5305233" y="3176835"/>
                <a:ext cx="685971" cy="404655"/>
                <a:chOff x="5305233" y="3176835"/>
                <a:chExt cx="685971" cy="404655"/>
              </a:xfrm>
            </p:grpSpPr>
            <p:sp>
              <p:nvSpPr>
                <p:cNvPr id="4093" name="Google Shape;4093;p6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5" name="Google Shape;4095;p6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6" name="Google Shape;4096;p6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7" name="Google Shape;4097;p63"/>
            <p:cNvGrpSpPr/>
            <p:nvPr/>
          </p:nvGrpSpPr>
          <p:grpSpPr>
            <a:xfrm>
              <a:off x="5657361" y="2824811"/>
              <a:ext cx="1078361" cy="404655"/>
              <a:chOff x="5657361" y="2824811"/>
              <a:chExt cx="1078361" cy="404655"/>
            </a:xfrm>
          </p:grpSpPr>
          <p:grpSp>
            <p:nvGrpSpPr>
              <p:cNvPr id="4098" name="Google Shape;4098;p63"/>
              <p:cNvGrpSpPr/>
              <p:nvPr/>
            </p:nvGrpSpPr>
            <p:grpSpPr>
              <a:xfrm>
                <a:off x="5657361" y="2824811"/>
                <a:ext cx="1078361" cy="404655"/>
                <a:chOff x="5657361" y="2824811"/>
                <a:chExt cx="1078361" cy="404655"/>
              </a:xfrm>
            </p:grpSpPr>
            <p:grpSp>
              <p:nvGrpSpPr>
                <p:cNvPr id="4099" name="Google Shape;4099;p63"/>
                <p:cNvGrpSpPr/>
                <p:nvPr/>
              </p:nvGrpSpPr>
              <p:grpSpPr>
                <a:xfrm>
                  <a:off x="5938485" y="2824811"/>
                  <a:ext cx="797237" cy="404655"/>
                  <a:chOff x="5938485" y="2824811"/>
                  <a:chExt cx="797237" cy="404655"/>
                </a:xfrm>
              </p:grpSpPr>
              <p:sp>
                <p:nvSpPr>
                  <p:cNvPr id="4100" name="Google Shape;4100;p6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63"/>
            <p:cNvGrpSpPr/>
            <p:nvPr/>
          </p:nvGrpSpPr>
          <p:grpSpPr>
            <a:xfrm>
              <a:off x="5190863" y="3528942"/>
              <a:ext cx="1078026" cy="404739"/>
              <a:chOff x="5190863" y="3528942"/>
              <a:chExt cx="1078026" cy="404739"/>
            </a:xfrm>
          </p:grpSpPr>
          <p:sp>
            <p:nvSpPr>
              <p:cNvPr id="4105" name="Google Shape;4105;p6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6" name="Google Shape;4106;p63"/>
              <p:cNvGrpSpPr/>
              <p:nvPr/>
            </p:nvGrpSpPr>
            <p:grpSpPr>
              <a:xfrm>
                <a:off x="5190863" y="3528942"/>
                <a:ext cx="1078026" cy="404739"/>
                <a:chOff x="5190863" y="3528942"/>
                <a:chExt cx="1078026" cy="404739"/>
              </a:xfrm>
            </p:grpSpPr>
            <p:sp>
              <p:nvSpPr>
                <p:cNvPr id="4107" name="Google Shape;4107;p6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09" name="Google Shape;4109;p63"/>
          <p:cNvGrpSpPr/>
          <p:nvPr/>
        </p:nvGrpSpPr>
        <p:grpSpPr>
          <a:xfrm>
            <a:off x="728162" y="1474292"/>
            <a:ext cx="1086719" cy="879487"/>
            <a:chOff x="803162" y="1474292"/>
            <a:chExt cx="1086719" cy="879487"/>
          </a:xfrm>
        </p:grpSpPr>
        <p:grpSp>
          <p:nvGrpSpPr>
            <p:cNvPr id="4110" name="Google Shape;4110;p63"/>
            <p:cNvGrpSpPr/>
            <p:nvPr/>
          </p:nvGrpSpPr>
          <p:grpSpPr>
            <a:xfrm>
              <a:off x="803162" y="1625948"/>
              <a:ext cx="445856" cy="576579"/>
              <a:chOff x="803162" y="1625948"/>
              <a:chExt cx="445856" cy="576579"/>
            </a:xfrm>
          </p:grpSpPr>
          <p:sp>
            <p:nvSpPr>
              <p:cNvPr id="4111" name="Google Shape;4111;p6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2" name="Google Shape;4112;p63"/>
              <p:cNvGrpSpPr/>
              <p:nvPr/>
            </p:nvGrpSpPr>
            <p:grpSpPr>
              <a:xfrm>
                <a:off x="1056023" y="1625948"/>
                <a:ext cx="192995" cy="576579"/>
                <a:chOff x="1056023" y="1625948"/>
                <a:chExt cx="192995" cy="576579"/>
              </a:xfrm>
            </p:grpSpPr>
            <p:sp>
              <p:nvSpPr>
                <p:cNvPr id="4113" name="Google Shape;4113;p6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8" name="Google Shape;4118;p63"/>
            <p:cNvGrpSpPr/>
            <p:nvPr/>
          </p:nvGrpSpPr>
          <p:grpSpPr>
            <a:xfrm>
              <a:off x="1371406" y="1474292"/>
              <a:ext cx="518475" cy="879487"/>
              <a:chOff x="1398231" y="1474292"/>
              <a:chExt cx="518475" cy="879487"/>
            </a:xfrm>
          </p:grpSpPr>
          <p:grpSp>
            <p:nvGrpSpPr>
              <p:cNvPr id="4119" name="Google Shape;4119;p63"/>
              <p:cNvGrpSpPr/>
              <p:nvPr/>
            </p:nvGrpSpPr>
            <p:grpSpPr>
              <a:xfrm>
                <a:off x="1398231" y="1474292"/>
                <a:ext cx="518475" cy="341643"/>
                <a:chOff x="1398231" y="1474292"/>
                <a:chExt cx="518475" cy="341643"/>
              </a:xfrm>
            </p:grpSpPr>
            <p:sp>
              <p:nvSpPr>
                <p:cNvPr id="4120" name="Google Shape;4120;p6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1" name="Google Shape;4121;p63"/>
                <p:cNvGrpSpPr/>
                <p:nvPr/>
              </p:nvGrpSpPr>
              <p:grpSpPr>
                <a:xfrm>
                  <a:off x="1616453" y="1474292"/>
                  <a:ext cx="300253" cy="341643"/>
                  <a:chOff x="1616453" y="1475379"/>
                  <a:chExt cx="300253" cy="341643"/>
                </a:xfrm>
              </p:grpSpPr>
              <p:sp>
                <p:nvSpPr>
                  <p:cNvPr id="4122" name="Google Shape;4122;p6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9" name="Google Shape;4129;p63"/>
                  <p:cNvGrpSpPr/>
                  <p:nvPr/>
                </p:nvGrpSpPr>
                <p:grpSpPr>
                  <a:xfrm>
                    <a:off x="1839639" y="1475379"/>
                    <a:ext cx="77067" cy="341643"/>
                    <a:chOff x="1839639" y="1475379"/>
                    <a:chExt cx="77067" cy="341643"/>
                  </a:xfrm>
                </p:grpSpPr>
                <p:sp>
                  <p:nvSpPr>
                    <p:cNvPr id="4130" name="Google Shape;4130;p6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2" name="Google Shape;4132;p63"/>
              <p:cNvGrpSpPr/>
              <p:nvPr/>
            </p:nvGrpSpPr>
            <p:grpSpPr>
              <a:xfrm>
                <a:off x="1398451" y="2012951"/>
                <a:ext cx="518255" cy="340828"/>
                <a:chOff x="1398451" y="2012951"/>
                <a:chExt cx="518255" cy="340828"/>
              </a:xfrm>
            </p:grpSpPr>
            <p:sp>
              <p:nvSpPr>
                <p:cNvPr id="4133" name="Google Shape;4133;p6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4" name="Google Shape;4134;p63"/>
                <p:cNvGrpSpPr/>
                <p:nvPr/>
              </p:nvGrpSpPr>
              <p:grpSpPr>
                <a:xfrm>
                  <a:off x="1616453" y="2012951"/>
                  <a:ext cx="300253" cy="340828"/>
                  <a:chOff x="1616453" y="2013538"/>
                  <a:chExt cx="300253" cy="340828"/>
                </a:xfrm>
              </p:grpSpPr>
              <p:sp>
                <p:nvSpPr>
                  <p:cNvPr id="4135" name="Google Shape;4135;p6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2" name="Google Shape;4142;p63"/>
                  <p:cNvGrpSpPr/>
                  <p:nvPr/>
                </p:nvGrpSpPr>
                <p:grpSpPr>
                  <a:xfrm>
                    <a:off x="1839639" y="2013538"/>
                    <a:ext cx="77067" cy="340828"/>
                    <a:chOff x="1839639" y="2013538"/>
                    <a:chExt cx="77067" cy="340828"/>
                  </a:xfrm>
                </p:grpSpPr>
                <p:sp>
                  <p:nvSpPr>
                    <p:cNvPr id="4143" name="Google Shape;4143;p6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45" name="Google Shape;4145;p63"/>
          <p:cNvGrpSpPr/>
          <p:nvPr/>
        </p:nvGrpSpPr>
        <p:grpSpPr>
          <a:xfrm>
            <a:off x="724986" y="3605478"/>
            <a:ext cx="1368681" cy="682918"/>
            <a:chOff x="724986" y="3605478"/>
            <a:chExt cx="1368681" cy="682918"/>
          </a:xfrm>
        </p:grpSpPr>
        <p:grpSp>
          <p:nvGrpSpPr>
            <p:cNvPr id="4146" name="Google Shape;4146;p63"/>
            <p:cNvGrpSpPr/>
            <p:nvPr/>
          </p:nvGrpSpPr>
          <p:grpSpPr>
            <a:xfrm>
              <a:off x="1289102" y="3823629"/>
              <a:ext cx="240442" cy="250435"/>
              <a:chOff x="-165066" y="3843615"/>
              <a:chExt cx="221259" cy="230455"/>
            </a:xfrm>
          </p:grpSpPr>
          <p:sp>
            <p:nvSpPr>
              <p:cNvPr id="4147" name="Google Shape;4147;p6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63"/>
            <p:cNvGrpSpPr/>
            <p:nvPr/>
          </p:nvGrpSpPr>
          <p:grpSpPr>
            <a:xfrm>
              <a:off x="724986" y="3605478"/>
              <a:ext cx="1368681" cy="682918"/>
              <a:chOff x="724986" y="3605478"/>
              <a:chExt cx="1368681" cy="682918"/>
            </a:xfrm>
          </p:grpSpPr>
          <p:grpSp>
            <p:nvGrpSpPr>
              <p:cNvPr id="4168" name="Google Shape;4168;p63"/>
              <p:cNvGrpSpPr/>
              <p:nvPr/>
            </p:nvGrpSpPr>
            <p:grpSpPr>
              <a:xfrm>
                <a:off x="1498221" y="4047614"/>
                <a:ext cx="529172" cy="240783"/>
                <a:chOff x="1498221" y="4047614"/>
                <a:chExt cx="529172" cy="240783"/>
              </a:xfrm>
            </p:grpSpPr>
            <p:grpSp>
              <p:nvGrpSpPr>
                <p:cNvPr id="4169" name="Google Shape;4169;p63"/>
                <p:cNvGrpSpPr/>
                <p:nvPr/>
              </p:nvGrpSpPr>
              <p:grpSpPr>
                <a:xfrm>
                  <a:off x="1826655" y="4224370"/>
                  <a:ext cx="200738" cy="25631"/>
                  <a:chOff x="1826655" y="4224370"/>
                  <a:chExt cx="200738" cy="25631"/>
                </a:xfrm>
              </p:grpSpPr>
              <p:sp>
                <p:nvSpPr>
                  <p:cNvPr id="4170" name="Google Shape;4170;p6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3"/>
                <p:cNvGrpSpPr/>
                <p:nvPr/>
              </p:nvGrpSpPr>
              <p:grpSpPr>
                <a:xfrm>
                  <a:off x="1498221" y="4047614"/>
                  <a:ext cx="328444" cy="240783"/>
                  <a:chOff x="1498221" y="4047614"/>
                  <a:chExt cx="328444" cy="240783"/>
                </a:xfrm>
              </p:grpSpPr>
              <p:sp>
                <p:nvSpPr>
                  <p:cNvPr id="4173" name="Google Shape;4173;p6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4" name="Google Shape;4174;p63"/>
                  <p:cNvGrpSpPr/>
                  <p:nvPr/>
                </p:nvGrpSpPr>
                <p:grpSpPr>
                  <a:xfrm>
                    <a:off x="1498221" y="4047614"/>
                    <a:ext cx="150566" cy="190416"/>
                    <a:chOff x="1498221" y="4047614"/>
                    <a:chExt cx="150566" cy="190416"/>
                  </a:xfrm>
                </p:grpSpPr>
                <p:sp>
                  <p:nvSpPr>
                    <p:cNvPr id="4175" name="Google Shape;4175;p6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77" name="Google Shape;4177;p63"/>
              <p:cNvGrpSpPr/>
              <p:nvPr/>
            </p:nvGrpSpPr>
            <p:grpSpPr>
              <a:xfrm>
                <a:off x="1560718" y="3800594"/>
                <a:ext cx="532948" cy="302090"/>
                <a:chOff x="1560718" y="3800594"/>
                <a:chExt cx="532948" cy="302090"/>
              </a:xfrm>
            </p:grpSpPr>
            <p:grpSp>
              <p:nvGrpSpPr>
                <p:cNvPr id="4178" name="Google Shape;4178;p63"/>
                <p:cNvGrpSpPr/>
                <p:nvPr/>
              </p:nvGrpSpPr>
              <p:grpSpPr>
                <a:xfrm>
                  <a:off x="1912179" y="3827344"/>
                  <a:ext cx="181487" cy="25631"/>
                  <a:chOff x="1912179" y="3827344"/>
                  <a:chExt cx="181487" cy="25631"/>
                </a:xfrm>
              </p:grpSpPr>
              <p:sp>
                <p:nvSpPr>
                  <p:cNvPr id="4179" name="Google Shape;4179;p6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63"/>
                <p:cNvGrpSpPr/>
                <p:nvPr/>
              </p:nvGrpSpPr>
              <p:grpSpPr>
                <a:xfrm>
                  <a:off x="1912179" y="4044505"/>
                  <a:ext cx="181487" cy="25622"/>
                  <a:chOff x="1912179" y="4044506"/>
                  <a:chExt cx="181487" cy="25622"/>
                </a:xfrm>
              </p:grpSpPr>
              <p:sp>
                <p:nvSpPr>
                  <p:cNvPr id="4182" name="Google Shape;4182;p6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63"/>
                <p:cNvGrpSpPr/>
                <p:nvPr/>
              </p:nvGrpSpPr>
              <p:grpSpPr>
                <a:xfrm>
                  <a:off x="1560718" y="3800594"/>
                  <a:ext cx="351472" cy="302090"/>
                  <a:chOff x="1560718" y="3800594"/>
                  <a:chExt cx="351472" cy="302090"/>
                </a:xfrm>
              </p:grpSpPr>
              <p:grpSp>
                <p:nvGrpSpPr>
                  <p:cNvPr id="4185" name="Google Shape;4185;p63"/>
                  <p:cNvGrpSpPr/>
                  <p:nvPr/>
                </p:nvGrpSpPr>
                <p:grpSpPr>
                  <a:xfrm>
                    <a:off x="1560718" y="3842857"/>
                    <a:ext cx="173586" cy="217131"/>
                    <a:chOff x="1560718" y="3842857"/>
                    <a:chExt cx="173586" cy="217131"/>
                  </a:xfrm>
                </p:grpSpPr>
                <p:sp>
                  <p:nvSpPr>
                    <p:cNvPr id="4186" name="Google Shape;4186;p6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9" name="Google Shape;4189;p6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1" name="Google Shape;4191;p6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2" name="Google Shape;4192;p63"/>
              <p:cNvGrpSpPr/>
              <p:nvPr/>
            </p:nvGrpSpPr>
            <p:grpSpPr>
              <a:xfrm>
                <a:off x="785350" y="3605478"/>
                <a:ext cx="535311" cy="249245"/>
                <a:chOff x="785350" y="3605478"/>
                <a:chExt cx="535311" cy="249245"/>
              </a:xfrm>
            </p:grpSpPr>
            <p:grpSp>
              <p:nvGrpSpPr>
                <p:cNvPr id="4193" name="Google Shape;4193;p63"/>
                <p:cNvGrpSpPr/>
                <p:nvPr/>
              </p:nvGrpSpPr>
              <p:grpSpPr>
                <a:xfrm>
                  <a:off x="785350" y="3605478"/>
                  <a:ext cx="376191" cy="102736"/>
                  <a:chOff x="785350" y="3605478"/>
                  <a:chExt cx="376191" cy="102736"/>
                </a:xfrm>
              </p:grpSpPr>
              <p:sp>
                <p:nvSpPr>
                  <p:cNvPr id="4194" name="Google Shape;4194;p6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3"/>
                <p:cNvGrpSpPr/>
                <p:nvPr/>
              </p:nvGrpSpPr>
              <p:grpSpPr>
                <a:xfrm>
                  <a:off x="1161530" y="3655851"/>
                  <a:ext cx="159131" cy="198872"/>
                  <a:chOff x="1161530" y="3655851"/>
                  <a:chExt cx="159131" cy="198872"/>
                </a:xfrm>
              </p:grpSpPr>
              <p:sp>
                <p:nvSpPr>
                  <p:cNvPr id="4198" name="Google Shape;4198;p6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0" name="Google Shape;4200;p63"/>
              <p:cNvGrpSpPr/>
              <p:nvPr/>
            </p:nvGrpSpPr>
            <p:grpSpPr>
              <a:xfrm>
                <a:off x="785350" y="4047614"/>
                <a:ext cx="535311" cy="240783"/>
                <a:chOff x="785350" y="4047614"/>
                <a:chExt cx="535311" cy="240783"/>
              </a:xfrm>
            </p:grpSpPr>
            <p:grpSp>
              <p:nvGrpSpPr>
                <p:cNvPr id="4201" name="Google Shape;4201;p63"/>
                <p:cNvGrpSpPr/>
                <p:nvPr/>
              </p:nvGrpSpPr>
              <p:grpSpPr>
                <a:xfrm>
                  <a:off x="1161636" y="4047614"/>
                  <a:ext cx="159025" cy="190415"/>
                  <a:chOff x="1161636" y="4047614"/>
                  <a:chExt cx="159025" cy="190415"/>
                </a:xfrm>
              </p:grpSpPr>
              <p:sp>
                <p:nvSpPr>
                  <p:cNvPr id="4202" name="Google Shape;4202;p6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3"/>
                <p:cNvGrpSpPr/>
                <p:nvPr/>
              </p:nvGrpSpPr>
              <p:grpSpPr>
                <a:xfrm>
                  <a:off x="785350" y="4185661"/>
                  <a:ext cx="376191" cy="102736"/>
                  <a:chOff x="785350" y="4185661"/>
                  <a:chExt cx="376191" cy="102736"/>
                </a:xfrm>
              </p:grpSpPr>
              <p:sp>
                <p:nvSpPr>
                  <p:cNvPr id="4205" name="Google Shape;4205;p6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8" name="Google Shape;4208;p63"/>
              <p:cNvGrpSpPr/>
              <p:nvPr/>
            </p:nvGrpSpPr>
            <p:grpSpPr>
              <a:xfrm>
                <a:off x="1501054" y="3605478"/>
                <a:ext cx="526340" cy="249240"/>
                <a:chOff x="1501054" y="3605478"/>
                <a:chExt cx="526340" cy="249240"/>
              </a:xfrm>
            </p:grpSpPr>
            <p:grpSp>
              <p:nvGrpSpPr>
                <p:cNvPr id="4209" name="Google Shape;4209;p63"/>
                <p:cNvGrpSpPr/>
                <p:nvPr/>
              </p:nvGrpSpPr>
              <p:grpSpPr>
                <a:xfrm>
                  <a:off x="1834208" y="3643867"/>
                  <a:ext cx="193185" cy="25622"/>
                  <a:chOff x="1834208" y="3643867"/>
                  <a:chExt cx="193185" cy="25622"/>
                </a:xfrm>
              </p:grpSpPr>
              <p:sp>
                <p:nvSpPr>
                  <p:cNvPr id="4210" name="Google Shape;4210;p6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3"/>
                <p:cNvGrpSpPr/>
                <p:nvPr/>
              </p:nvGrpSpPr>
              <p:grpSpPr>
                <a:xfrm>
                  <a:off x="1501054" y="3605478"/>
                  <a:ext cx="333165" cy="249240"/>
                  <a:chOff x="1501054" y="3605478"/>
                  <a:chExt cx="333165" cy="249240"/>
                </a:xfrm>
              </p:grpSpPr>
              <p:sp>
                <p:nvSpPr>
                  <p:cNvPr id="4213" name="Google Shape;4213;p6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63"/>
                  <p:cNvGrpSpPr/>
                  <p:nvPr/>
                </p:nvGrpSpPr>
                <p:grpSpPr>
                  <a:xfrm>
                    <a:off x="1501054" y="3655851"/>
                    <a:ext cx="155286" cy="198867"/>
                    <a:chOff x="1501054" y="3655851"/>
                    <a:chExt cx="155286" cy="198867"/>
                  </a:xfrm>
                </p:grpSpPr>
                <p:sp>
                  <p:nvSpPr>
                    <p:cNvPr id="4215" name="Google Shape;4215;p6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17" name="Google Shape;4217;p63"/>
              <p:cNvGrpSpPr/>
              <p:nvPr/>
            </p:nvGrpSpPr>
            <p:grpSpPr>
              <a:xfrm>
                <a:off x="724986" y="3800594"/>
                <a:ext cx="532950" cy="302090"/>
                <a:chOff x="724986" y="3800594"/>
                <a:chExt cx="532950" cy="302090"/>
              </a:xfrm>
            </p:grpSpPr>
            <p:grpSp>
              <p:nvGrpSpPr>
                <p:cNvPr id="4218" name="Google Shape;4218;p63"/>
                <p:cNvGrpSpPr/>
                <p:nvPr/>
              </p:nvGrpSpPr>
              <p:grpSpPr>
                <a:xfrm>
                  <a:off x="724986" y="4044367"/>
                  <a:ext cx="181314" cy="25626"/>
                  <a:chOff x="724986" y="4044367"/>
                  <a:chExt cx="181314" cy="25626"/>
                </a:xfrm>
              </p:grpSpPr>
              <p:sp>
                <p:nvSpPr>
                  <p:cNvPr id="4219" name="Google Shape;4219;p6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3"/>
                <p:cNvGrpSpPr/>
                <p:nvPr/>
              </p:nvGrpSpPr>
              <p:grpSpPr>
                <a:xfrm>
                  <a:off x="906290" y="3800594"/>
                  <a:ext cx="351646" cy="302090"/>
                  <a:chOff x="906290" y="3800594"/>
                  <a:chExt cx="351646" cy="302090"/>
                </a:xfrm>
              </p:grpSpPr>
              <p:grpSp>
                <p:nvGrpSpPr>
                  <p:cNvPr id="4222" name="Google Shape;4222;p63"/>
                  <p:cNvGrpSpPr/>
                  <p:nvPr/>
                </p:nvGrpSpPr>
                <p:grpSpPr>
                  <a:xfrm>
                    <a:off x="1084172" y="3842857"/>
                    <a:ext cx="173764" cy="217131"/>
                    <a:chOff x="1084172" y="3842857"/>
                    <a:chExt cx="173764" cy="217131"/>
                  </a:xfrm>
                </p:grpSpPr>
                <p:grpSp>
                  <p:nvGrpSpPr>
                    <p:cNvPr id="4223" name="Google Shape;4223;p63"/>
                    <p:cNvGrpSpPr/>
                    <p:nvPr/>
                  </p:nvGrpSpPr>
                  <p:grpSpPr>
                    <a:xfrm>
                      <a:off x="1156862" y="3936509"/>
                      <a:ext cx="101073" cy="25622"/>
                      <a:chOff x="1156862" y="3936509"/>
                      <a:chExt cx="101073" cy="25622"/>
                    </a:xfrm>
                  </p:grpSpPr>
                  <p:sp>
                    <p:nvSpPr>
                      <p:cNvPr id="4224" name="Google Shape;4224;p6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6" name="Google Shape;4226;p6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6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3"/>
                <p:cNvGrpSpPr/>
                <p:nvPr/>
              </p:nvGrpSpPr>
              <p:grpSpPr>
                <a:xfrm>
                  <a:off x="724986" y="3830189"/>
                  <a:ext cx="189533" cy="25626"/>
                  <a:chOff x="724986" y="3830189"/>
                  <a:chExt cx="189533" cy="25626"/>
                </a:xfrm>
              </p:grpSpPr>
              <p:sp>
                <p:nvSpPr>
                  <p:cNvPr id="4230" name="Google Shape;4230;p6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2" name="Google Shape;4232;p63"/>
          <p:cNvGrpSpPr/>
          <p:nvPr/>
        </p:nvGrpSpPr>
        <p:grpSpPr>
          <a:xfrm>
            <a:off x="2253298" y="2455640"/>
            <a:ext cx="948701" cy="935378"/>
            <a:chOff x="2253298" y="2428317"/>
            <a:chExt cx="948701" cy="935378"/>
          </a:xfrm>
        </p:grpSpPr>
        <p:sp>
          <p:nvSpPr>
            <p:cNvPr id="4233" name="Google Shape;4233;p6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9"/>
        <p:cNvGrpSpPr/>
        <p:nvPr/>
      </p:nvGrpSpPr>
      <p:grpSpPr>
        <a:xfrm>
          <a:off x="0" y="0"/>
          <a:ext cx="0" cy="0"/>
          <a:chOff x="0" y="0"/>
          <a:chExt cx="0" cy="0"/>
        </a:xfrm>
      </p:grpSpPr>
      <p:grpSp>
        <p:nvGrpSpPr>
          <p:cNvPr id="4270" name="Google Shape;4270;p64"/>
          <p:cNvGrpSpPr/>
          <p:nvPr/>
        </p:nvGrpSpPr>
        <p:grpSpPr>
          <a:xfrm>
            <a:off x="3353582" y="1145627"/>
            <a:ext cx="2363393" cy="1017867"/>
            <a:chOff x="3292400" y="1219146"/>
            <a:chExt cx="2615240" cy="1110239"/>
          </a:xfrm>
        </p:grpSpPr>
        <p:sp>
          <p:nvSpPr>
            <p:cNvPr id="4271" name="Google Shape;4271;p6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2" name="Google Shape;4272;p6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73" name="Google Shape;4273;p6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74" name="Google Shape;4274;p6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75" name="Google Shape;4275;p6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76" name="Google Shape;4276;p6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77" name="Google Shape;4277;p6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78" name="Google Shape;4278;p6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79" name="Google Shape;4279;p6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0" name="Google Shape;4280;p6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1" name="Google Shape;4281;p6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2" name="Google Shape;4282;p6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83" name="Google Shape;4283;p6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4" name="Google Shape;4284;p6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85" name="Google Shape;4285;p64"/>
            <p:cNvGrpSpPr/>
            <p:nvPr/>
          </p:nvGrpSpPr>
          <p:grpSpPr>
            <a:xfrm>
              <a:off x="3748438" y="1378608"/>
              <a:ext cx="2159202" cy="903971"/>
              <a:chOff x="1683525" y="2179850"/>
              <a:chExt cx="4519050" cy="2134525"/>
            </a:xfrm>
          </p:grpSpPr>
          <p:sp>
            <p:nvSpPr>
              <p:cNvPr id="4286" name="Google Shape;4286;p6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7" name="Google Shape;4287;p6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8" name="Google Shape;4288;p6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9" name="Google Shape;4289;p6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0" name="Google Shape;4290;p6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1" name="Google Shape;4291;p6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2" name="Google Shape;4292;p6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3" name="Google Shape;4293;p6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298" name="Google Shape;4298;p64"/>
          <p:cNvGraphicFramePr/>
          <p:nvPr/>
        </p:nvGraphicFramePr>
        <p:xfrm>
          <a:off x="5949675" y="2323100"/>
          <a:ext cx="3000000" cy="3000000"/>
        </p:xfrm>
        <a:graphic>
          <a:graphicData uri="http://schemas.openxmlformats.org/drawingml/2006/table">
            <a:tbl>
              <a:tblPr>
                <a:noFill/>
                <a:tableStyleId>{FE94FEE2-EFAC-4200-A29E-94DFEFD3FB36}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299" name="Google Shape;4299;p64"/>
          <p:cNvGrpSpPr/>
          <p:nvPr/>
        </p:nvGrpSpPr>
        <p:grpSpPr>
          <a:xfrm>
            <a:off x="5926924" y="3381697"/>
            <a:ext cx="2519825" cy="1001454"/>
            <a:chOff x="1906114" y="789980"/>
            <a:chExt cx="1487676" cy="606868"/>
          </a:xfrm>
        </p:grpSpPr>
        <p:cxnSp>
          <p:nvCxnSpPr>
            <p:cNvPr id="4300" name="Google Shape;4300;p6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1" name="Google Shape;4301;p6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2" name="Google Shape;4302;p6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03" name="Google Shape;4303;p6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04" name="Google Shape;4304;p6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05" name="Google Shape;4305;p6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06" name="Google Shape;4306;p6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07" name="Google Shape;4307;p6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14" name="Google Shape;4314;p6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15" name="Google Shape;4315;p6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16" name="Google Shape;4316;p6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64"/>
          <p:cNvGrpSpPr/>
          <p:nvPr/>
        </p:nvGrpSpPr>
        <p:grpSpPr>
          <a:xfrm>
            <a:off x="726399" y="1190655"/>
            <a:ext cx="2394370" cy="976502"/>
            <a:chOff x="749309" y="1112739"/>
            <a:chExt cx="2371603" cy="976502"/>
          </a:xfrm>
        </p:grpSpPr>
        <p:sp>
          <p:nvSpPr>
            <p:cNvPr id="4318" name="Google Shape;4318;p6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0" name="Google Shape;4350;p64"/>
          <p:cNvGraphicFramePr/>
          <p:nvPr/>
        </p:nvGraphicFramePr>
        <p:xfrm>
          <a:off x="5949700" y="1188950"/>
          <a:ext cx="3000000" cy="3000000"/>
        </p:xfrm>
        <a:graphic>
          <a:graphicData uri="http://schemas.openxmlformats.org/drawingml/2006/table">
            <a:tbl>
              <a:tblPr>
                <a:noFill/>
                <a:tableStyleId>{FE94FEE2-EFAC-4200-A29E-94DFEFD3FB36}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1" name="Google Shape;4351;p64"/>
          <p:cNvGraphicFramePr/>
          <p:nvPr/>
        </p:nvGraphicFramePr>
        <p:xfrm>
          <a:off x="3356413" y="2323100"/>
          <a:ext cx="3000000" cy="3000000"/>
        </p:xfrm>
        <a:graphic>
          <a:graphicData uri="http://schemas.openxmlformats.org/drawingml/2006/table">
            <a:tbl>
              <a:tblPr>
                <a:noFill/>
                <a:tableStyleId>{FE94FEE2-EFAC-4200-A29E-94DFEFD3FB36}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2" name="Google Shape;4352;p64"/>
          <p:cNvGrpSpPr/>
          <p:nvPr/>
        </p:nvGrpSpPr>
        <p:grpSpPr>
          <a:xfrm>
            <a:off x="4100342" y="2709743"/>
            <a:ext cx="1517436" cy="74460"/>
            <a:chOff x="3980086" y="2804397"/>
            <a:chExt cx="1227600" cy="66900"/>
          </a:xfrm>
        </p:grpSpPr>
        <p:sp>
          <p:nvSpPr>
            <p:cNvPr id="4353" name="Google Shape;4353;p6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64"/>
          <p:cNvGrpSpPr/>
          <p:nvPr/>
        </p:nvGrpSpPr>
        <p:grpSpPr>
          <a:xfrm>
            <a:off x="4725406" y="3002330"/>
            <a:ext cx="892956" cy="74460"/>
            <a:chOff x="3980086" y="2804397"/>
            <a:chExt cx="1227600" cy="66900"/>
          </a:xfrm>
        </p:grpSpPr>
        <p:sp>
          <p:nvSpPr>
            <p:cNvPr id="4356" name="Google Shape;4356;p6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4"/>
          <p:cNvGrpSpPr/>
          <p:nvPr/>
        </p:nvGrpSpPr>
        <p:grpSpPr>
          <a:xfrm>
            <a:off x="3358498" y="3361213"/>
            <a:ext cx="2363244" cy="1005943"/>
            <a:chOff x="3358415" y="3361302"/>
            <a:chExt cx="2363244" cy="1024695"/>
          </a:xfrm>
        </p:grpSpPr>
        <p:grpSp>
          <p:nvGrpSpPr>
            <p:cNvPr id="4359" name="Google Shape;4359;p64"/>
            <p:cNvGrpSpPr/>
            <p:nvPr/>
          </p:nvGrpSpPr>
          <p:grpSpPr>
            <a:xfrm>
              <a:off x="3358415" y="3361302"/>
              <a:ext cx="441300" cy="1024695"/>
              <a:chOff x="3358415" y="3361302"/>
              <a:chExt cx="441300" cy="1024695"/>
            </a:xfrm>
          </p:grpSpPr>
          <p:sp>
            <p:nvSpPr>
              <p:cNvPr id="4360" name="Google Shape;4360;p6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64"/>
            <p:cNvGrpSpPr/>
            <p:nvPr/>
          </p:nvGrpSpPr>
          <p:grpSpPr>
            <a:xfrm>
              <a:off x="3838901" y="3361302"/>
              <a:ext cx="441300" cy="1024695"/>
              <a:chOff x="3838901" y="3361302"/>
              <a:chExt cx="441300" cy="1024695"/>
            </a:xfrm>
          </p:grpSpPr>
          <p:sp>
            <p:nvSpPr>
              <p:cNvPr id="4367" name="Google Shape;4367;p6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4"/>
            <p:cNvGrpSpPr/>
            <p:nvPr/>
          </p:nvGrpSpPr>
          <p:grpSpPr>
            <a:xfrm>
              <a:off x="4319387" y="3361302"/>
              <a:ext cx="441300" cy="1024695"/>
              <a:chOff x="4319387" y="3361302"/>
              <a:chExt cx="441300" cy="1024695"/>
            </a:xfrm>
          </p:grpSpPr>
          <p:sp>
            <p:nvSpPr>
              <p:cNvPr id="4374" name="Google Shape;4374;p6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4"/>
            <p:cNvGrpSpPr/>
            <p:nvPr/>
          </p:nvGrpSpPr>
          <p:grpSpPr>
            <a:xfrm>
              <a:off x="4799873" y="3361302"/>
              <a:ext cx="441300" cy="1024695"/>
              <a:chOff x="4799873" y="3361302"/>
              <a:chExt cx="441300" cy="1024695"/>
            </a:xfrm>
          </p:grpSpPr>
          <p:sp>
            <p:nvSpPr>
              <p:cNvPr id="4381" name="Google Shape;4381;p6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4"/>
            <p:cNvGrpSpPr/>
            <p:nvPr/>
          </p:nvGrpSpPr>
          <p:grpSpPr>
            <a:xfrm>
              <a:off x="5280360" y="3361302"/>
              <a:ext cx="441300" cy="1024695"/>
              <a:chOff x="5280360" y="3361302"/>
              <a:chExt cx="441300" cy="1024695"/>
            </a:xfrm>
          </p:grpSpPr>
          <p:sp>
            <p:nvSpPr>
              <p:cNvPr id="4388" name="Google Shape;4388;p6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394" name="Google Shape;4394;p64"/>
          <p:cNvGraphicFramePr/>
          <p:nvPr/>
        </p:nvGraphicFramePr>
        <p:xfrm>
          <a:off x="724925" y="2323100"/>
          <a:ext cx="3000000" cy="3000000"/>
        </p:xfrm>
        <a:graphic>
          <a:graphicData uri="http://schemas.openxmlformats.org/drawingml/2006/table">
            <a:tbl>
              <a:tblPr>
                <a:noFill/>
                <a:tableStyleId>{FE94FEE2-EFAC-4200-A29E-94DFEFD3FB36}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95" name="Google Shape;4395;p64"/>
          <p:cNvGrpSpPr/>
          <p:nvPr/>
        </p:nvGrpSpPr>
        <p:grpSpPr>
          <a:xfrm>
            <a:off x="726450" y="3372825"/>
            <a:ext cx="2403614" cy="1005900"/>
            <a:chOff x="726450" y="3372825"/>
            <a:chExt cx="2403614" cy="1005900"/>
          </a:xfrm>
        </p:grpSpPr>
        <p:grpSp>
          <p:nvGrpSpPr>
            <p:cNvPr id="4396" name="Google Shape;4396;p64"/>
            <p:cNvGrpSpPr/>
            <p:nvPr/>
          </p:nvGrpSpPr>
          <p:grpSpPr>
            <a:xfrm>
              <a:off x="726450" y="3696000"/>
              <a:ext cx="2403614" cy="500898"/>
              <a:chOff x="726450" y="3696000"/>
              <a:chExt cx="2403614" cy="500898"/>
            </a:xfrm>
          </p:grpSpPr>
          <p:sp>
            <p:nvSpPr>
              <p:cNvPr id="4397" name="Google Shape;4397;p6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98" name="Google Shape;4398;p6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99" name="Google Shape;4399;p64"/>
            <p:cNvGrpSpPr/>
            <p:nvPr/>
          </p:nvGrpSpPr>
          <p:grpSpPr>
            <a:xfrm>
              <a:off x="1348050" y="3372825"/>
              <a:ext cx="1720425" cy="1005900"/>
              <a:chOff x="1348050" y="3372825"/>
              <a:chExt cx="1720425" cy="1005900"/>
            </a:xfrm>
          </p:grpSpPr>
          <p:sp>
            <p:nvSpPr>
              <p:cNvPr id="4400" name="Google Shape;4400;p6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1" name="Google Shape;4401;p6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2" name="Google Shape;4402;p6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3" name="Google Shape;4403;p6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4" name="Google Shape;4404;p6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5" name="Google Shape;4405;p64"/>
            <p:cNvGrpSpPr/>
            <p:nvPr/>
          </p:nvGrpSpPr>
          <p:grpSpPr>
            <a:xfrm>
              <a:off x="1455707" y="3731058"/>
              <a:ext cx="1491150" cy="417657"/>
              <a:chOff x="1455707" y="3731058"/>
              <a:chExt cx="1491150" cy="417657"/>
            </a:xfrm>
          </p:grpSpPr>
          <p:grpSp>
            <p:nvGrpSpPr>
              <p:cNvPr id="4406" name="Google Shape;4406;p64"/>
              <p:cNvGrpSpPr/>
              <p:nvPr/>
            </p:nvGrpSpPr>
            <p:grpSpPr>
              <a:xfrm>
                <a:off x="1472938" y="3745828"/>
                <a:ext cx="72126" cy="53788"/>
                <a:chOff x="1472938" y="3745828"/>
                <a:chExt cx="72126" cy="53788"/>
              </a:xfrm>
            </p:grpSpPr>
            <p:sp>
              <p:nvSpPr>
                <p:cNvPr id="4407" name="Google Shape;4407;p6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4"/>
              <p:cNvGrpSpPr/>
              <p:nvPr/>
            </p:nvGrpSpPr>
            <p:grpSpPr>
              <a:xfrm>
                <a:off x="1819181" y="4089633"/>
                <a:ext cx="72126" cy="53788"/>
                <a:chOff x="1819181" y="4089633"/>
                <a:chExt cx="72126" cy="53788"/>
              </a:xfrm>
            </p:grpSpPr>
            <p:sp>
              <p:nvSpPr>
                <p:cNvPr id="4410" name="Google Shape;4410;p6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4"/>
              <p:cNvGrpSpPr/>
              <p:nvPr/>
            </p:nvGrpSpPr>
            <p:grpSpPr>
              <a:xfrm>
                <a:off x="1455707" y="4084171"/>
                <a:ext cx="64321" cy="64544"/>
                <a:chOff x="1455707" y="4084171"/>
                <a:chExt cx="64321" cy="64544"/>
              </a:xfrm>
            </p:grpSpPr>
            <p:sp>
              <p:nvSpPr>
                <p:cNvPr id="4413" name="Google Shape;4413;p6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4"/>
              <p:cNvGrpSpPr/>
              <p:nvPr/>
            </p:nvGrpSpPr>
            <p:grpSpPr>
              <a:xfrm>
                <a:off x="1818610" y="3731058"/>
                <a:ext cx="64321" cy="64544"/>
                <a:chOff x="1818610" y="3731058"/>
                <a:chExt cx="64321" cy="64544"/>
              </a:xfrm>
            </p:grpSpPr>
            <p:sp>
              <p:nvSpPr>
                <p:cNvPr id="4416" name="Google Shape;4416;p6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4"/>
              <p:cNvGrpSpPr/>
              <p:nvPr/>
            </p:nvGrpSpPr>
            <p:grpSpPr>
              <a:xfrm>
                <a:off x="2172491" y="4089633"/>
                <a:ext cx="72126" cy="53788"/>
                <a:chOff x="2172491" y="4089633"/>
                <a:chExt cx="72126" cy="53788"/>
              </a:xfrm>
            </p:grpSpPr>
            <p:sp>
              <p:nvSpPr>
                <p:cNvPr id="4419" name="Google Shape;4419;p6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4"/>
              <p:cNvGrpSpPr/>
              <p:nvPr/>
            </p:nvGrpSpPr>
            <p:grpSpPr>
              <a:xfrm>
                <a:off x="2171920" y="3731058"/>
                <a:ext cx="64321" cy="64544"/>
                <a:chOff x="2171920" y="3731058"/>
                <a:chExt cx="64321" cy="64544"/>
              </a:xfrm>
            </p:grpSpPr>
            <p:sp>
              <p:nvSpPr>
                <p:cNvPr id="4422" name="Google Shape;4422;p6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4"/>
              <p:cNvGrpSpPr/>
              <p:nvPr/>
            </p:nvGrpSpPr>
            <p:grpSpPr>
              <a:xfrm>
                <a:off x="2874730" y="3745828"/>
                <a:ext cx="72126" cy="53788"/>
                <a:chOff x="2874730" y="3745828"/>
                <a:chExt cx="72126" cy="53788"/>
              </a:xfrm>
            </p:grpSpPr>
            <p:sp>
              <p:nvSpPr>
                <p:cNvPr id="4425" name="Google Shape;4425;p6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4"/>
              <p:cNvGrpSpPr/>
              <p:nvPr/>
            </p:nvGrpSpPr>
            <p:grpSpPr>
              <a:xfrm>
                <a:off x="2878589" y="4081481"/>
                <a:ext cx="64321" cy="64544"/>
                <a:chOff x="2878589" y="4081481"/>
                <a:chExt cx="64321" cy="64544"/>
              </a:xfrm>
            </p:grpSpPr>
            <p:sp>
              <p:nvSpPr>
                <p:cNvPr id="4428" name="Google Shape;4428;p6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4"/>
              <p:cNvGrpSpPr/>
              <p:nvPr/>
            </p:nvGrpSpPr>
            <p:grpSpPr>
              <a:xfrm>
                <a:off x="2525796" y="4089633"/>
                <a:ext cx="72126" cy="53788"/>
                <a:chOff x="2525796" y="4089633"/>
                <a:chExt cx="72126" cy="53788"/>
              </a:xfrm>
            </p:grpSpPr>
            <p:sp>
              <p:nvSpPr>
                <p:cNvPr id="4431" name="Google Shape;4431;p6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4"/>
              <p:cNvGrpSpPr/>
              <p:nvPr/>
            </p:nvGrpSpPr>
            <p:grpSpPr>
              <a:xfrm>
                <a:off x="2525225" y="3731058"/>
                <a:ext cx="64321" cy="64544"/>
                <a:chOff x="2525225" y="3731058"/>
                <a:chExt cx="64321" cy="64544"/>
              </a:xfrm>
            </p:grpSpPr>
            <p:sp>
              <p:nvSpPr>
                <p:cNvPr id="4434" name="Google Shape;4434;p6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9"/>
        <p:cNvGrpSpPr/>
        <p:nvPr/>
      </p:nvGrpSpPr>
      <p:grpSpPr>
        <a:xfrm>
          <a:off x="0" y="0"/>
          <a:ext cx="0" cy="0"/>
          <a:chOff x="0" y="0"/>
          <a:chExt cx="0" cy="0"/>
        </a:xfrm>
      </p:grpSpPr>
      <p:grpSp>
        <p:nvGrpSpPr>
          <p:cNvPr id="4440" name="Google Shape;4440;p65"/>
          <p:cNvGrpSpPr/>
          <p:nvPr/>
        </p:nvGrpSpPr>
        <p:grpSpPr>
          <a:xfrm>
            <a:off x="732428" y="1171356"/>
            <a:ext cx="845921" cy="690752"/>
            <a:chOff x="732428" y="1198513"/>
            <a:chExt cx="845921" cy="690752"/>
          </a:xfrm>
        </p:grpSpPr>
        <p:grpSp>
          <p:nvGrpSpPr>
            <p:cNvPr id="4441" name="Google Shape;4441;p65"/>
            <p:cNvGrpSpPr/>
            <p:nvPr/>
          </p:nvGrpSpPr>
          <p:grpSpPr>
            <a:xfrm>
              <a:off x="823030" y="1198513"/>
              <a:ext cx="755319" cy="690752"/>
              <a:chOff x="823030" y="1198513"/>
              <a:chExt cx="755319" cy="690752"/>
            </a:xfrm>
          </p:grpSpPr>
          <p:sp>
            <p:nvSpPr>
              <p:cNvPr id="4442" name="Google Shape;4442;p6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5"/>
            <p:cNvGrpSpPr/>
            <p:nvPr/>
          </p:nvGrpSpPr>
          <p:grpSpPr>
            <a:xfrm>
              <a:off x="732428" y="1239937"/>
              <a:ext cx="739912" cy="607886"/>
              <a:chOff x="732428" y="1239937"/>
              <a:chExt cx="739912" cy="607886"/>
            </a:xfrm>
          </p:grpSpPr>
          <p:sp>
            <p:nvSpPr>
              <p:cNvPr id="4445" name="Google Shape;4445;p6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65"/>
            <p:cNvGrpSpPr/>
            <p:nvPr/>
          </p:nvGrpSpPr>
          <p:grpSpPr>
            <a:xfrm>
              <a:off x="732428" y="1277018"/>
              <a:ext cx="702832" cy="533758"/>
              <a:chOff x="732428" y="1277018"/>
              <a:chExt cx="702832" cy="533758"/>
            </a:xfrm>
          </p:grpSpPr>
          <p:sp>
            <p:nvSpPr>
              <p:cNvPr id="4448" name="Google Shape;4448;p6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65"/>
            <p:cNvGrpSpPr/>
            <p:nvPr/>
          </p:nvGrpSpPr>
          <p:grpSpPr>
            <a:xfrm>
              <a:off x="931170" y="1306653"/>
              <a:ext cx="647179" cy="474455"/>
              <a:chOff x="931170" y="1306653"/>
              <a:chExt cx="647179" cy="474455"/>
            </a:xfrm>
          </p:grpSpPr>
          <p:sp>
            <p:nvSpPr>
              <p:cNvPr id="4451" name="Google Shape;4451;p6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3" name="Google Shape;4453;p6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5"/>
          <p:cNvGrpSpPr/>
          <p:nvPr/>
        </p:nvGrpSpPr>
        <p:grpSpPr>
          <a:xfrm>
            <a:off x="3964037" y="1171363"/>
            <a:ext cx="634656" cy="699982"/>
            <a:chOff x="5985650" y="2860025"/>
            <a:chExt cx="1396075" cy="1539775"/>
          </a:xfrm>
        </p:grpSpPr>
        <p:sp>
          <p:nvSpPr>
            <p:cNvPr id="4455" name="Google Shape;4455;p6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5"/>
          <p:cNvGrpSpPr/>
          <p:nvPr/>
        </p:nvGrpSpPr>
        <p:grpSpPr>
          <a:xfrm>
            <a:off x="4719687" y="1171356"/>
            <a:ext cx="725845" cy="699975"/>
            <a:chOff x="4249973" y="1201875"/>
            <a:chExt cx="1958568" cy="1888762"/>
          </a:xfrm>
        </p:grpSpPr>
        <p:sp>
          <p:nvSpPr>
            <p:cNvPr id="4488" name="Google Shape;4488;p6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65"/>
            <p:cNvGrpSpPr/>
            <p:nvPr/>
          </p:nvGrpSpPr>
          <p:grpSpPr>
            <a:xfrm>
              <a:off x="5853086" y="1789142"/>
              <a:ext cx="355454" cy="1048099"/>
              <a:chOff x="5576108" y="2016725"/>
              <a:chExt cx="565200" cy="1666560"/>
            </a:xfrm>
          </p:grpSpPr>
          <p:sp>
            <p:nvSpPr>
              <p:cNvPr id="4490" name="Google Shape;4490;p6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1" name="Google Shape;4491;p6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65"/>
            <p:cNvGrpSpPr/>
            <p:nvPr/>
          </p:nvGrpSpPr>
          <p:grpSpPr>
            <a:xfrm>
              <a:off x="4869455" y="2691676"/>
              <a:ext cx="1013897" cy="398961"/>
              <a:chOff x="4012057" y="3451825"/>
              <a:chExt cx="1612175" cy="634379"/>
            </a:xfrm>
          </p:grpSpPr>
          <p:sp>
            <p:nvSpPr>
              <p:cNvPr id="4493" name="Google Shape;4493;p6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4" name="Google Shape;4494;p6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65"/>
            <p:cNvGrpSpPr/>
            <p:nvPr/>
          </p:nvGrpSpPr>
          <p:grpSpPr>
            <a:xfrm>
              <a:off x="4276937" y="2155961"/>
              <a:ext cx="651965" cy="891358"/>
              <a:chOff x="3069908" y="2599997"/>
              <a:chExt cx="1036675" cy="1417328"/>
            </a:xfrm>
          </p:grpSpPr>
          <p:sp>
            <p:nvSpPr>
              <p:cNvPr id="4496" name="Google Shape;4496;p6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7" name="Google Shape;4497;p6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65"/>
            <p:cNvGrpSpPr/>
            <p:nvPr/>
          </p:nvGrpSpPr>
          <p:grpSpPr>
            <a:xfrm>
              <a:off x="5054918" y="1201875"/>
              <a:ext cx="999548" cy="602711"/>
              <a:chOff x="4306958" y="1082925"/>
              <a:chExt cx="1589359" cy="958358"/>
            </a:xfrm>
          </p:grpSpPr>
          <p:sp>
            <p:nvSpPr>
              <p:cNvPr id="4499" name="Google Shape;4499;p6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0" name="Google Shape;4500;p6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65"/>
            <p:cNvGrpSpPr/>
            <p:nvPr/>
          </p:nvGrpSpPr>
          <p:grpSpPr>
            <a:xfrm>
              <a:off x="4249973" y="1303451"/>
              <a:ext cx="799317" cy="841334"/>
              <a:chOff x="3027033" y="1244439"/>
              <a:chExt cx="1270977" cy="1337786"/>
            </a:xfrm>
          </p:grpSpPr>
          <p:sp>
            <p:nvSpPr>
              <p:cNvPr id="4502" name="Google Shape;4502;p6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3" name="Google Shape;4503;p6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4" name="Google Shape;4504;p65"/>
          <p:cNvGrpSpPr/>
          <p:nvPr/>
        </p:nvGrpSpPr>
        <p:grpSpPr>
          <a:xfrm>
            <a:off x="4072551" y="2058137"/>
            <a:ext cx="750769" cy="683784"/>
            <a:chOff x="4204684" y="2104422"/>
            <a:chExt cx="699822" cy="637382"/>
          </a:xfrm>
        </p:grpSpPr>
        <p:grpSp>
          <p:nvGrpSpPr>
            <p:cNvPr id="4505" name="Google Shape;4505;p65"/>
            <p:cNvGrpSpPr/>
            <p:nvPr/>
          </p:nvGrpSpPr>
          <p:grpSpPr>
            <a:xfrm>
              <a:off x="4204684" y="2430067"/>
              <a:ext cx="342957" cy="311738"/>
              <a:chOff x="4204684" y="2430067"/>
              <a:chExt cx="342957" cy="311738"/>
            </a:xfrm>
          </p:grpSpPr>
          <p:sp>
            <p:nvSpPr>
              <p:cNvPr id="4506" name="Google Shape;4506;p6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5"/>
            <p:cNvGrpSpPr/>
            <p:nvPr/>
          </p:nvGrpSpPr>
          <p:grpSpPr>
            <a:xfrm>
              <a:off x="4561586" y="2430067"/>
              <a:ext cx="342920" cy="311738"/>
              <a:chOff x="4561586" y="2430067"/>
              <a:chExt cx="342920" cy="311738"/>
            </a:xfrm>
          </p:grpSpPr>
          <p:sp>
            <p:nvSpPr>
              <p:cNvPr id="4509" name="Google Shape;4509;p6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5"/>
            <p:cNvGrpSpPr/>
            <p:nvPr/>
          </p:nvGrpSpPr>
          <p:grpSpPr>
            <a:xfrm>
              <a:off x="4561586" y="2104422"/>
              <a:ext cx="342920" cy="311738"/>
              <a:chOff x="4561586" y="2104422"/>
              <a:chExt cx="342920" cy="311738"/>
            </a:xfrm>
          </p:grpSpPr>
          <p:sp>
            <p:nvSpPr>
              <p:cNvPr id="4512" name="Google Shape;4512;p6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5"/>
            <p:cNvGrpSpPr/>
            <p:nvPr/>
          </p:nvGrpSpPr>
          <p:grpSpPr>
            <a:xfrm>
              <a:off x="4204684" y="2104422"/>
              <a:ext cx="342957" cy="311664"/>
              <a:chOff x="4204684" y="2104422"/>
              <a:chExt cx="342957" cy="311664"/>
            </a:xfrm>
          </p:grpSpPr>
          <p:sp>
            <p:nvSpPr>
              <p:cNvPr id="4515" name="Google Shape;4515;p6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7" name="Google Shape;4517;p65"/>
          <p:cNvGrpSpPr/>
          <p:nvPr/>
        </p:nvGrpSpPr>
        <p:grpSpPr>
          <a:xfrm>
            <a:off x="5536984" y="1171351"/>
            <a:ext cx="660591" cy="688867"/>
            <a:chOff x="5830645" y="1267368"/>
            <a:chExt cx="530340" cy="553040"/>
          </a:xfrm>
        </p:grpSpPr>
        <p:sp>
          <p:nvSpPr>
            <p:cNvPr id="4518" name="Google Shape;4518;p6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65"/>
            <p:cNvGrpSpPr/>
            <p:nvPr/>
          </p:nvGrpSpPr>
          <p:grpSpPr>
            <a:xfrm>
              <a:off x="5830645" y="1267368"/>
              <a:ext cx="259743" cy="269909"/>
              <a:chOff x="5830645" y="1267368"/>
              <a:chExt cx="259743" cy="269909"/>
            </a:xfrm>
          </p:grpSpPr>
          <p:sp>
            <p:nvSpPr>
              <p:cNvPr id="4520" name="Google Shape;4520;p6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65"/>
            <p:cNvGrpSpPr/>
            <p:nvPr/>
          </p:nvGrpSpPr>
          <p:grpSpPr>
            <a:xfrm>
              <a:off x="6101293" y="1267368"/>
              <a:ext cx="259692" cy="269909"/>
              <a:chOff x="6101293" y="1267368"/>
              <a:chExt cx="259692" cy="269909"/>
            </a:xfrm>
          </p:grpSpPr>
          <p:sp>
            <p:nvSpPr>
              <p:cNvPr id="4523" name="Google Shape;4523;p6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65"/>
            <p:cNvGrpSpPr/>
            <p:nvPr/>
          </p:nvGrpSpPr>
          <p:grpSpPr>
            <a:xfrm>
              <a:off x="5830645" y="1550500"/>
              <a:ext cx="259692" cy="269909"/>
              <a:chOff x="5830645" y="1550500"/>
              <a:chExt cx="259692" cy="269909"/>
            </a:xfrm>
          </p:grpSpPr>
          <p:sp>
            <p:nvSpPr>
              <p:cNvPr id="4526" name="Google Shape;4526;p6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65"/>
            <p:cNvGrpSpPr/>
            <p:nvPr/>
          </p:nvGrpSpPr>
          <p:grpSpPr>
            <a:xfrm>
              <a:off x="6101293" y="1550500"/>
              <a:ext cx="259692" cy="269909"/>
              <a:chOff x="6101293" y="1550500"/>
              <a:chExt cx="259692" cy="269909"/>
            </a:xfrm>
          </p:grpSpPr>
          <p:sp>
            <p:nvSpPr>
              <p:cNvPr id="4529" name="Google Shape;4529;p6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1" name="Google Shape;4531;p65"/>
          <p:cNvGrpSpPr/>
          <p:nvPr/>
        </p:nvGrpSpPr>
        <p:grpSpPr>
          <a:xfrm>
            <a:off x="739138" y="2061810"/>
            <a:ext cx="697154" cy="679574"/>
            <a:chOff x="2679875" y="2361475"/>
            <a:chExt cx="780425" cy="760575"/>
          </a:xfrm>
        </p:grpSpPr>
        <p:sp>
          <p:nvSpPr>
            <p:cNvPr id="4532" name="Google Shape;4532;p6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5"/>
          <p:cNvGrpSpPr/>
          <p:nvPr/>
        </p:nvGrpSpPr>
        <p:grpSpPr>
          <a:xfrm>
            <a:off x="3138297" y="1171402"/>
            <a:ext cx="735829" cy="684547"/>
            <a:chOff x="3351965" y="1148808"/>
            <a:chExt cx="750770" cy="698375"/>
          </a:xfrm>
        </p:grpSpPr>
        <p:grpSp>
          <p:nvGrpSpPr>
            <p:cNvPr id="4539" name="Google Shape;4539;p65"/>
            <p:cNvGrpSpPr/>
            <p:nvPr/>
          </p:nvGrpSpPr>
          <p:grpSpPr>
            <a:xfrm>
              <a:off x="3586796" y="1148808"/>
              <a:ext cx="294857" cy="286830"/>
              <a:chOff x="3750225" y="1774000"/>
              <a:chExt cx="149575" cy="145525"/>
            </a:xfrm>
          </p:grpSpPr>
          <p:sp>
            <p:nvSpPr>
              <p:cNvPr id="4540" name="Google Shape;4540;p6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65"/>
            <p:cNvGrpSpPr/>
            <p:nvPr/>
          </p:nvGrpSpPr>
          <p:grpSpPr>
            <a:xfrm>
              <a:off x="3779245" y="1375768"/>
              <a:ext cx="323490" cy="286978"/>
              <a:chOff x="3847850" y="1889150"/>
              <a:chExt cx="164100" cy="145600"/>
            </a:xfrm>
          </p:grpSpPr>
          <p:sp>
            <p:nvSpPr>
              <p:cNvPr id="4543" name="Google Shape;4543;p6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5"/>
            <p:cNvGrpSpPr/>
            <p:nvPr/>
          </p:nvGrpSpPr>
          <p:grpSpPr>
            <a:xfrm>
              <a:off x="3351965" y="1330435"/>
              <a:ext cx="295449" cy="285401"/>
              <a:chOff x="3631100" y="1866150"/>
              <a:chExt cx="149875" cy="144800"/>
            </a:xfrm>
          </p:grpSpPr>
          <p:sp>
            <p:nvSpPr>
              <p:cNvPr id="4546" name="Google Shape;4546;p6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65"/>
            <p:cNvGrpSpPr/>
            <p:nvPr/>
          </p:nvGrpSpPr>
          <p:grpSpPr>
            <a:xfrm>
              <a:off x="3548208" y="1560352"/>
              <a:ext cx="294808" cy="286830"/>
              <a:chOff x="3730650" y="1982800"/>
              <a:chExt cx="149550" cy="145525"/>
            </a:xfrm>
          </p:grpSpPr>
          <p:sp>
            <p:nvSpPr>
              <p:cNvPr id="4549" name="Google Shape;4549;p6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1" name="Google Shape;4551;p65"/>
          <p:cNvGrpSpPr/>
          <p:nvPr/>
        </p:nvGrpSpPr>
        <p:grpSpPr>
          <a:xfrm>
            <a:off x="7639949" y="1171356"/>
            <a:ext cx="804565" cy="677795"/>
            <a:chOff x="7636443" y="1204988"/>
            <a:chExt cx="804565" cy="677795"/>
          </a:xfrm>
        </p:grpSpPr>
        <p:grpSp>
          <p:nvGrpSpPr>
            <p:cNvPr id="4552" name="Google Shape;4552;p65"/>
            <p:cNvGrpSpPr/>
            <p:nvPr/>
          </p:nvGrpSpPr>
          <p:grpSpPr>
            <a:xfrm>
              <a:off x="7636443" y="1509705"/>
              <a:ext cx="804565" cy="373078"/>
              <a:chOff x="7636443" y="1509705"/>
              <a:chExt cx="804565" cy="373078"/>
            </a:xfrm>
          </p:grpSpPr>
          <p:sp>
            <p:nvSpPr>
              <p:cNvPr id="4553" name="Google Shape;4553;p6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5"/>
            <p:cNvGrpSpPr/>
            <p:nvPr/>
          </p:nvGrpSpPr>
          <p:grpSpPr>
            <a:xfrm>
              <a:off x="7636443" y="1408133"/>
              <a:ext cx="804565" cy="373078"/>
              <a:chOff x="7636443" y="1408133"/>
              <a:chExt cx="804565" cy="373078"/>
            </a:xfrm>
          </p:grpSpPr>
          <p:sp>
            <p:nvSpPr>
              <p:cNvPr id="4556" name="Google Shape;4556;p6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65"/>
            <p:cNvGrpSpPr/>
            <p:nvPr/>
          </p:nvGrpSpPr>
          <p:grpSpPr>
            <a:xfrm>
              <a:off x="7636443" y="1306560"/>
              <a:ext cx="804565" cy="373078"/>
              <a:chOff x="7636443" y="1306560"/>
              <a:chExt cx="804565" cy="373078"/>
            </a:xfrm>
          </p:grpSpPr>
          <p:sp>
            <p:nvSpPr>
              <p:cNvPr id="4559" name="Google Shape;4559;p6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65"/>
            <p:cNvGrpSpPr/>
            <p:nvPr/>
          </p:nvGrpSpPr>
          <p:grpSpPr>
            <a:xfrm>
              <a:off x="7636443" y="1204988"/>
              <a:ext cx="804565" cy="373078"/>
              <a:chOff x="7636443" y="1204988"/>
              <a:chExt cx="804565" cy="373078"/>
            </a:xfrm>
          </p:grpSpPr>
          <p:sp>
            <p:nvSpPr>
              <p:cNvPr id="4562" name="Google Shape;4562;p6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4" name="Google Shape;4564;p65"/>
          <p:cNvGrpSpPr/>
          <p:nvPr/>
        </p:nvGrpSpPr>
        <p:grpSpPr>
          <a:xfrm>
            <a:off x="4978796" y="2078771"/>
            <a:ext cx="661339" cy="661188"/>
            <a:chOff x="3990000" y="975400"/>
            <a:chExt cx="3934200" cy="3933300"/>
          </a:xfrm>
        </p:grpSpPr>
        <p:sp>
          <p:nvSpPr>
            <p:cNvPr id="4565" name="Google Shape;4565;p6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5"/>
          <p:cNvGrpSpPr/>
          <p:nvPr/>
        </p:nvGrpSpPr>
        <p:grpSpPr>
          <a:xfrm>
            <a:off x="6622444" y="2057409"/>
            <a:ext cx="868881" cy="684241"/>
            <a:chOff x="6598259" y="2078634"/>
            <a:chExt cx="868881" cy="684241"/>
          </a:xfrm>
        </p:grpSpPr>
        <p:sp>
          <p:nvSpPr>
            <p:cNvPr id="4570" name="Google Shape;4570;p6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6" name="Google Shape;4576;p65"/>
            <p:cNvGrpSpPr/>
            <p:nvPr/>
          </p:nvGrpSpPr>
          <p:grpSpPr>
            <a:xfrm>
              <a:off x="6808175" y="2078634"/>
              <a:ext cx="452229" cy="684241"/>
              <a:chOff x="6808175" y="2078634"/>
              <a:chExt cx="452229" cy="684241"/>
            </a:xfrm>
          </p:grpSpPr>
          <p:sp>
            <p:nvSpPr>
              <p:cNvPr id="4577" name="Google Shape;4577;p6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5"/>
              <p:cNvGrpSpPr/>
              <p:nvPr/>
            </p:nvGrpSpPr>
            <p:grpSpPr>
              <a:xfrm>
                <a:off x="6821586" y="2078634"/>
                <a:ext cx="426871" cy="684241"/>
                <a:chOff x="6821586" y="2078634"/>
                <a:chExt cx="426871" cy="684241"/>
              </a:xfrm>
            </p:grpSpPr>
            <p:grpSp>
              <p:nvGrpSpPr>
                <p:cNvPr id="4584" name="Google Shape;4584;p65"/>
                <p:cNvGrpSpPr/>
                <p:nvPr/>
              </p:nvGrpSpPr>
              <p:grpSpPr>
                <a:xfrm>
                  <a:off x="6821586" y="2078634"/>
                  <a:ext cx="426871" cy="684241"/>
                  <a:chOff x="6821586" y="2078634"/>
                  <a:chExt cx="426871" cy="684241"/>
                </a:xfrm>
              </p:grpSpPr>
              <p:sp>
                <p:nvSpPr>
                  <p:cNvPr id="4585" name="Google Shape;4585;p6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4" name="Google Shape;4604;p6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0" name="Google Shape;4610;p65"/>
          <p:cNvGrpSpPr/>
          <p:nvPr/>
        </p:nvGrpSpPr>
        <p:grpSpPr>
          <a:xfrm>
            <a:off x="5795610" y="2063018"/>
            <a:ext cx="671358" cy="671358"/>
            <a:chOff x="6535625" y="760425"/>
            <a:chExt cx="1665900" cy="1665900"/>
          </a:xfrm>
        </p:grpSpPr>
        <p:sp>
          <p:nvSpPr>
            <p:cNvPr id="4611" name="Google Shape;4611;p6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65"/>
          <p:cNvGrpSpPr/>
          <p:nvPr/>
        </p:nvGrpSpPr>
        <p:grpSpPr>
          <a:xfrm>
            <a:off x="732427" y="3731418"/>
            <a:ext cx="1340789" cy="640830"/>
            <a:chOff x="238125" y="1151100"/>
            <a:chExt cx="7139450" cy="3412300"/>
          </a:xfrm>
        </p:grpSpPr>
        <p:sp>
          <p:nvSpPr>
            <p:cNvPr id="4616" name="Google Shape;4616;p6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5"/>
          <p:cNvGrpSpPr/>
          <p:nvPr/>
        </p:nvGrpSpPr>
        <p:grpSpPr>
          <a:xfrm>
            <a:off x="5599650" y="2934699"/>
            <a:ext cx="985357" cy="585764"/>
            <a:chOff x="5145061" y="2881789"/>
            <a:chExt cx="1107641" cy="658458"/>
          </a:xfrm>
        </p:grpSpPr>
        <p:grpSp>
          <p:nvGrpSpPr>
            <p:cNvPr id="4629" name="Google Shape;4629;p65"/>
            <p:cNvGrpSpPr/>
            <p:nvPr/>
          </p:nvGrpSpPr>
          <p:grpSpPr>
            <a:xfrm>
              <a:off x="5722989" y="3244587"/>
              <a:ext cx="529713" cy="295659"/>
              <a:chOff x="5722989" y="3244587"/>
              <a:chExt cx="529713" cy="295659"/>
            </a:xfrm>
          </p:grpSpPr>
          <p:sp>
            <p:nvSpPr>
              <p:cNvPr id="4630" name="Google Shape;4630;p6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1" name="Google Shape;4631;p6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2" name="Google Shape;4632;p65"/>
            <p:cNvGrpSpPr/>
            <p:nvPr/>
          </p:nvGrpSpPr>
          <p:grpSpPr>
            <a:xfrm>
              <a:off x="5145061" y="3244587"/>
              <a:ext cx="536807" cy="295659"/>
              <a:chOff x="5145061" y="3244587"/>
              <a:chExt cx="536807" cy="295659"/>
            </a:xfrm>
          </p:grpSpPr>
          <p:sp>
            <p:nvSpPr>
              <p:cNvPr id="4633" name="Google Shape;4633;p6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4" name="Google Shape;4634;p6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5" name="Google Shape;4635;p65"/>
            <p:cNvGrpSpPr/>
            <p:nvPr/>
          </p:nvGrpSpPr>
          <p:grpSpPr>
            <a:xfrm>
              <a:off x="5341327" y="2898245"/>
              <a:ext cx="532309" cy="614891"/>
              <a:chOff x="5341327" y="2898245"/>
              <a:chExt cx="532309" cy="614891"/>
            </a:xfrm>
          </p:grpSpPr>
          <p:sp>
            <p:nvSpPr>
              <p:cNvPr id="4636" name="Google Shape;4636;p6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7" name="Google Shape;4637;p6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8" name="Google Shape;4638;p65"/>
            <p:cNvGrpSpPr/>
            <p:nvPr/>
          </p:nvGrpSpPr>
          <p:grpSpPr>
            <a:xfrm>
              <a:off x="5532290" y="2881789"/>
              <a:ext cx="620516" cy="305456"/>
              <a:chOff x="5532290" y="2881789"/>
              <a:chExt cx="620516" cy="305456"/>
            </a:xfrm>
          </p:grpSpPr>
          <p:sp>
            <p:nvSpPr>
              <p:cNvPr id="4639" name="Google Shape;4639;p6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0" name="Google Shape;4640;p6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1" name="Google Shape;4641;p65"/>
          <p:cNvGrpSpPr/>
          <p:nvPr/>
        </p:nvGrpSpPr>
        <p:grpSpPr>
          <a:xfrm>
            <a:off x="8178573" y="3726757"/>
            <a:ext cx="269068" cy="645491"/>
            <a:chOff x="7026852" y="3311869"/>
            <a:chExt cx="434331" cy="1041954"/>
          </a:xfrm>
        </p:grpSpPr>
        <p:sp>
          <p:nvSpPr>
            <p:cNvPr id="4642" name="Google Shape;4642;p6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65"/>
          <p:cNvGrpSpPr/>
          <p:nvPr/>
        </p:nvGrpSpPr>
        <p:grpSpPr>
          <a:xfrm>
            <a:off x="6195154" y="3765995"/>
            <a:ext cx="293882" cy="293836"/>
            <a:chOff x="4873519" y="3311869"/>
            <a:chExt cx="499374" cy="499296"/>
          </a:xfrm>
        </p:grpSpPr>
        <p:sp>
          <p:nvSpPr>
            <p:cNvPr id="4646" name="Google Shape;4646;p6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65"/>
          <p:cNvGrpSpPr/>
          <p:nvPr/>
        </p:nvGrpSpPr>
        <p:grpSpPr>
          <a:xfrm>
            <a:off x="6195154" y="4078366"/>
            <a:ext cx="293882" cy="293882"/>
            <a:chOff x="4873519" y="3875839"/>
            <a:chExt cx="499374" cy="499374"/>
          </a:xfrm>
        </p:grpSpPr>
        <p:sp>
          <p:nvSpPr>
            <p:cNvPr id="4649" name="Google Shape;4649;p6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65"/>
          <p:cNvGrpSpPr/>
          <p:nvPr/>
        </p:nvGrpSpPr>
        <p:grpSpPr>
          <a:xfrm>
            <a:off x="2425681" y="2050319"/>
            <a:ext cx="698104" cy="698208"/>
            <a:chOff x="2565073" y="2075876"/>
            <a:chExt cx="672482" cy="672518"/>
          </a:xfrm>
        </p:grpSpPr>
        <p:sp>
          <p:nvSpPr>
            <p:cNvPr id="4652" name="Google Shape;4652;p6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5"/>
          <p:cNvGrpSpPr/>
          <p:nvPr/>
        </p:nvGrpSpPr>
        <p:grpSpPr>
          <a:xfrm>
            <a:off x="5649092" y="3734919"/>
            <a:ext cx="438354" cy="637329"/>
            <a:chOff x="1697726" y="3244179"/>
            <a:chExt cx="788124" cy="1146069"/>
          </a:xfrm>
        </p:grpSpPr>
        <p:sp>
          <p:nvSpPr>
            <p:cNvPr id="4659" name="Google Shape;4659;p6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1" name="Google Shape;4661;p6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2" name="Google Shape;4662;p65"/>
          <p:cNvGrpSpPr/>
          <p:nvPr/>
        </p:nvGrpSpPr>
        <p:grpSpPr>
          <a:xfrm>
            <a:off x="7650306" y="2063282"/>
            <a:ext cx="799565" cy="670282"/>
            <a:chOff x="7617850" y="2063282"/>
            <a:chExt cx="799565" cy="670282"/>
          </a:xfrm>
        </p:grpSpPr>
        <p:cxnSp>
          <p:nvCxnSpPr>
            <p:cNvPr id="4663" name="Google Shape;4663;p6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64" name="Google Shape;4664;p6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65" name="Google Shape;4665;p6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66" name="Google Shape;4666;p6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67" name="Google Shape;4667;p6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68" name="Google Shape;4668;p6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69" name="Google Shape;4669;p65"/>
            <p:cNvGrpSpPr/>
            <p:nvPr/>
          </p:nvGrpSpPr>
          <p:grpSpPr>
            <a:xfrm>
              <a:off x="7734309" y="2063282"/>
              <a:ext cx="570957" cy="620095"/>
              <a:chOff x="7734309" y="2063282"/>
              <a:chExt cx="570957" cy="620095"/>
            </a:xfrm>
          </p:grpSpPr>
          <p:grpSp>
            <p:nvGrpSpPr>
              <p:cNvPr id="4670" name="Google Shape;4670;p65"/>
              <p:cNvGrpSpPr/>
              <p:nvPr/>
            </p:nvGrpSpPr>
            <p:grpSpPr>
              <a:xfrm>
                <a:off x="8031573" y="2063282"/>
                <a:ext cx="273693" cy="620095"/>
                <a:chOff x="8031573" y="2063282"/>
                <a:chExt cx="273693" cy="620095"/>
              </a:xfrm>
            </p:grpSpPr>
            <p:sp>
              <p:nvSpPr>
                <p:cNvPr id="4671" name="Google Shape;4671;p6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5"/>
              <p:cNvGrpSpPr/>
              <p:nvPr/>
            </p:nvGrpSpPr>
            <p:grpSpPr>
              <a:xfrm flipH="1">
                <a:off x="7734309" y="2063282"/>
                <a:ext cx="273693" cy="620095"/>
                <a:chOff x="8031573" y="2063282"/>
                <a:chExt cx="273693" cy="620095"/>
              </a:xfrm>
            </p:grpSpPr>
            <p:sp>
              <p:nvSpPr>
                <p:cNvPr id="4676" name="Google Shape;4676;p6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0" name="Google Shape;4680;p65"/>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5"/>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65"/>
          <p:cNvGrpSpPr/>
          <p:nvPr/>
        </p:nvGrpSpPr>
        <p:grpSpPr>
          <a:xfrm>
            <a:off x="7836913" y="2916765"/>
            <a:ext cx="602567" cy="601884"/>
            <a:chOff x="1186975" y="238125"/>
            <a:chExt cx="5244275" cy="5238325"/>
          </a:xfrm>
        </p:grpSpPr>
        <p:sp>
          <p:nvSpPr>
            <p:cNvPr id="4683" name="Google Shape;4683;p6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65"/>
          <p:cNvGrpSpPr/>
          <p:nvPr/>
        </p:nvGrpSpPr>
        <p:grpSpPr>
          <a:xfrm>
            <a:off x="3279650" y="2056249"/>
            <a:ext cx="651848" cy="687338"/>
            <a:chOff x="3400515" y="2056248"/>
            <a:chExt cx="698134" cy="735987"/>
          </a:xfrm>
        </p:grpSpPr>
        <p:grpSp>
          <p:nvGrpSpPr>
            <p:cNvPr id="4688" name="Google Shape;4688;p65"/>
            <p:cNvGrpSpPr/>
            <p:nvPr/>
          </p:nvGrpSpPr>
          <p:grpSpPr>
            <a:xfrm>
              <a:off x="3400515" y="2283913"/>
              <a:ext cx="312919" cy="219900"/>
              <a:chOff x="3400515" y="2283913"/>
              <a:chExt cx="312919" cy="219900"/>
            </a:xfrm>
          </p:grpSpPr>
          <p:sp>
            <p:nvSpPr>
              <p:cNvPr id="4689" name="Google Shape;4689;p6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0" name="Google Shape;4690;p6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1" name="Google Shape;4691;p65"/>
            <p:cNvGrpSpPr/>
            <p:nvPr/>
          </p:nvGrpSpPr>
          <p:grpSpPr>
            <a:xfrm>
              <a:off x="3547823" y="2461089"/>
              <a:ext cx="219900" cy="331146"/>
              <a:chOff x="3547823" y="2461089"/>
              <a:chExt cx="219900" cy="331146"/>
            </a:xfrm>
          </p:grpSpPr>
          <p:sp>
            <p:nvSpPr>
              <p:cNvPr id="4692" name="Google Shape;4692;p6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3" name="Google Shape;4693;p6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694" name="Google Shape;4694;p65"/>
            <p:cNvGrpSpPr/>
            <p:nvPr/>
          </p:nvGrpSpPr>
          <p:grpSpPr>
            <a:xfrm>
              <a:off x="3734138" y="2461089"/>
              <a:ext cx="219900" cy="331146"/>
              <a:chOff x="3734138" y="2461089"/>
              <a:chExt cx="219900" cy="331146"/>
            </a:xfrm>
          </p:grpSpPr>
          <p:sp>
            <p:nvSpPr>
              <p:cNvPr id="4695" name="Google Shape;4695;p6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6" name="Google Shape;4696;p6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697" name="Google Shape;4697;p65"/>
            <p:cNvGrpSpPr/>
            <p:nvPr/>
          </p:nvGrpSpPr>
          <p:grpSpPr>
            <a:xfrm>
              <a:off x="3787560" y="2281742"/>
              <a:ext cx="311089" cy="219900"/>
              <a:chOff x="3787560" y="2281742"/>
              <a:chExt cx="311089" cy="219900"/>
            </a:xfrm>
          </p:grpSpPr>
          <p:sp>
            <p:nvSpPr>
              <p:cNvPr id="4698" name="Google Shape;4698;p6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9" name="Google Shape;4699;p6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0" name="Google Shape;4700;p65"/>
            <p:cNvGrpSpPr/>
            <p:nvPr/>
          </p:nvGrpSpPr>
          <p:grpSpPr>
            <a:xfrm>
              <a:off x="3637290" y="2056248"/>
              <a:ext cx="219900" cy="330736"/>
              <a:chOff x="3637290" y="2056248"/>
              <a:chExt cx="219900" cy="330736"/>
            </a:xfrm>
          </p:grpSpPr>
          <p:sp>
            <p:nvSpPr>
              <p:cNvPr id="4701" name="Google Shape;4701;p6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2" name="Google Shape;4702;p6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03" name="Google Shape;4703;p65"/>
          <p:cNvGrpSpPr/>
          <p:nvPr/>
        </p:nvGrpSpPr>
        <p:grpSpPr>
          <a:xfrm>
            <a:off x="2571356" y="2926255"/>
            <a:ext cx="1268144" cy="592394"/>
            <a:chOff x="238125" y="1188750"/>
            <a:chExt cx="7140450" cy="3335550"/>
          </a:xfrm>
        </p:grpSpPr>
        <p:sp>
          <p:nvSpPr>
            <p:cNvPr id="4704" name="Google Shape;4704;p6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65"/>
          <p:cNvGrpSpPr/>
          <p:nvPr/>
        </p:nvGrpSpPr>
        <p:grpSpPr>
          <a:xfrm>
            <a:off x="6679257" y="2928410"/>
            <a:ext cx="1053944" cy="590147"/>
            <a:chOff x="238125" y="1335475"/>
            <a:chExt cx="5418735" cy="3034175"/>
          </a:xfrm>
        </p:grpSpPr>
        <p:sp>
          <p:nvSpPr>
            <p:cNvPr id="4710" name="Google Shape;4710;p6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65"/>
          <p:cNvGrpSpPr/>
          <p:nvPr/>
        </p:nvGrpSpPr>
        <p:grpSpPr>
          <a:xfrm>
            <a:off x="4110066" y="3733309"/>
            <a:ext cx="1268207" cy="638939"/>
            <a:chOff x="3967651" y="3645904"/>
            <a:chExt cx="1479304" cy="745292"/>
          </a:xfrm>
        </p:grpSpPr>
        <p:grpSp>
          <p:nvGrpSpPr>
            <p:cNvPr id="4714" name="Google Shape;4714;p65"/>
            <p:cNvGrpSpPr/>
            <p:nvPr/>
          </p:nvGrpSpPr>
          <p:grpSpPr>
            <a:xfrm>
              <a:off x="3967651" y="4009026"/>
              <a:ext cx="1479304" cy="382170"/>
              <a:chOff x="3967651" y="4009026"/>
              <a:chExt cx="1479304" cy="382170"/>
            </a:xfrm>
          </p:grpSpPr>
          <p:grpSp>
            <p:nvGrpSpPr>
              <p:cNvPr id="4715" name="Google Shape;4715;p65"/>
              <p:cNvGrpSpPr/>
              <p:nvPr/>
            </p:nvGrpSpPr>
            <p:grpSpPr>
              <a:xfrm>
                <a:off x="4892216" y="4195630"/>
                <a:ext cx="554739" cy="195566"/>
                <a:chOff x="3604375" y="4892160"/>
                <a:chExt cx="1651500" cy="582215"/>
              </a:xfrm>
            </p:grpSpPr>
            <p:sp>
              <p:nvSpPr>
                <p:cNvPr id="4716" name="Google Shape;4716;p6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5"/>
              <p:cNvGrpSpPr/>
              <p:nvPr/>
            </p:nvGrpSpPr>
            <p:grpSpPr>
              <a:xfrm>
                <a:off x="3967651" y="4146303"/>
                <a:ext cx="579402" cy="244893"/>
                <a:chOff x="851875" y="4745310"/>
                <a:chExt cx="1724925" cy="729065"/>
              </a:xfrm>
            </p:grpSpPr>
            <p:sp>
              <p:nvSpPr>
                <p:cNvPr id="4719" name="Google Shape;4719;p6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5"/>
              <p:cNvGrpSpPr/>
              <p:nvPr/>
            </p:nvGrpSpPr>
            <p:grpSpPr>
              <a:xfrm>
                <a:off x="4460753" y="4009026"/>
                <a:ext cx="493110" cy="382170"/>
                <a:chOff x="2319875" y="4336625"/>
                <a:chExt cx="1468025" cy="1137750"/>
              </a:xfrm>
            </p:grpSpPr>
            <p:sp>
              <p:nvSpPr>
                <p:cNvPr id="4722" name="Google Shape;4722;p6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4" name="Google Shape;4724;p65"/>
            <p:cNvGrpSpPr/>
            <p:nvPr/>
          </p:nvGrpSpPr>
          <p:grpSpPr>
            <a:xfrm>
              <a:off x="4479443" y="3645904"/>
              <a:ext cx="455965" cy="388789"/>
              <a:chOff x="2957425" y="238100"/>
              <a:chExt cx="1910200" cy="1628775"/>
            </a:xfrm>
          </p:grpSpPr>
          <p:sp>
            <p:nvSpPr>
              <p:cNvPr id="4725" name="Google Shape;4725;p6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5" name="Google Shape;4735;p65"/>
          <p:cNvGrpSpPr/>
          <p:nvPr/>
        </p:nvGrpSpPr>
        <p:grpSpPr>
          <a:xfrm>
            <a:off x="2496179" y="3734510"/>
            <a:ext cx="1243128" cy="637739"/>
            <a:chOff x="2496310" y="3693351"/>
            <a:chExt cx="1342906" cy="688926"/>
          </a:xfrm>
        </p:grpSpPr>
        <p:grpSp>
          <p:nvGrpSpPr>
            <p:cNvPr id="4736" name="Google Shape;4736;p65"/>
            <p:cNvGrpSpPr/>
            <p:nvPr/>
          </p:nvGrpSpPr>
          <p:grpSpPr>
            <a:xfrm>
              <a:off x="2496310" y="3693351"/>
              <a:ext cx="1342906" cy="688875"/>
              <a:chOff x="2496310" y="3693351"/>
              <a:chExt cx="1342906" cy="688875"/>
            </a:xfrm>
          </p:grpSpPr>
          <p:sp>
            <p:nvSpPr>
              <p:cNvPr id="4737" name="Google Shape;4737;p6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3" name="Google Shape;4743;p65"/>
              <p:cNvCxnSpPr>
                <a:stCxn id="474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44" name="Google Shape;4744;p65"/>
              <p:cNvCxnSpPr>
                <a:stCxn id="473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45" name="Google Shape;4745;p65"/>
              <p:cNvCxnSpPr>
                <a:stCxn id="473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46" name="Google Shape;4746;p65"/>
              <p:cNvCxnSpPr>
                <a:stCxn id="474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47" name="Google Shape;4747;p65"/>
              <p:cNvCxnSpPr>
                <a:stCxn id="474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48" name="Google Shape;4748;p65"/>
            <p:cNvGrpSpPr/>
            <p:nvPr/>
          </p:nvGrpSpPr>
          <p:grpSpPr>
            <a:xfrm>
              <a:off x="2675275" y="3930557"/>
              <a:ext cx="1003306" cy="451719"/>
              <a:chOff x="2675275" y="4174282"/>
              <a:chExt cx="1003306" cy="451719"/>
            </a:xfrm>
          </p:grpSpPr>
          <p:sp>
            <p:nvSpPr>
              <p:cNvPr id="4749" name="Google Shape;4749;p6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2" name="Google Shape;4752;p65"/>
          <p:cNvGrpSpPr/>
          <p:nvPr/>
        </p:nvGrpSpPr>
        <p:grpSpPr>
          <a:xfrm>
            <a:off x="1669850" y="1171356"/>
            <a:ext cx="574511" cy="874709"/>
            <a:chOff x="1715404" y="1112080"/>
            <a:chExt cx="642270" cy="977984"/>
          </a:xfrm>
        </p:grpSpPr>
        <p:grpSp>
          <p:nvGrpSpPr>
            <p:cNvPr id="4753" name="Google Shape;4753;p65"/>
            <p:cNvGrpSpPr/>
            <p:nvPr/>
          </p:nvGrpSpPr>
          <p:grpSpPr>
            <a:xfrm>
              <a:off x="1715404" y="1112080"/>
              <a:ext cx="642270" cy="977984"/>
              <a:chOff x="1715404" y="1112080"/>
              <a:chExt cx="642270" cy="977984"/>
            </a:xfrm>
          </p:grpSpPr>
          <p:sp>
            <p:nvSpPr>
              <p:cNvPr id="4754" name="Google Shape;4754;p6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65"/>
            <p:cNvGrpSpPr/>
            <p:nvPr/>
          </p:nvGrpSpPr>
          <p:grpSpPr>
            <a:xfrm>
              <a:off x="1768927" y="1165603"/>
              <a:ext cx="535225" cy="851367"/>
              <a:chOff x="1768927" y="1165603"/>
              <a:chExt cx="535225" cy="851367"/>
            </a:xfrm>
          </p:grpSpPr>
          <p:sp>
            <p:nvSpPr>
              <p:cNvPr id="4757" name="Google Shape;4757;p6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65"/>
            <p:cNvGrpSpPr/>
            <p:nvPr/>
          </p:nvGrpSpPr>
          <p:grpSpPr>
            <a:xfrm>
              <a:off x="1822449" y="1219125"/>
              <a:ext cx="428180" cy="718859"/>
              <a:chOff x="1822449" y="1219125"/>
              <a:chExt cx="428180" cy="718859"/>
            </a:xfrm>
          </p:grpSpPr>
          <p:sp>
            <p:nvSpPr>
              <p:cNvPr id="4760" name="Google Shape;4760;p6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65"/>
            <p:cNvGrpSpPr/>
            <p:nvPr/>
          </p:nvGrpSpPr>
          <p:grpSpPr>
            <a:xfrm>
              <a:off x="1875972" y="1272648"/>
              <a:ext cx="321135" cy="586939"/>
              <a:chOff x="1875972" y="1272648"/>
              <a:chExt cx="321135" cy="586939"/>
            </a:xfrm>
          </p:grpSpPr>
          <p:sp>
            <p:nvSpPr>
              <p:cNvPr id="4763" name="Google Shape;4763;p6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5" name="Google Shape;4765;p65"/>
          <p:cNvGrpSpPr/>
          <p:nvPr/>
        </p:nvGrpSpPr>
        <p:grpSpPr>
          <a:xfrm>
            <a:off x="7777011" y="3728078"/>
            <a:ext cx="293855" cy="644170"/>
            <a:chOff x="241025" y="3151575"/>
            <a:chExt cx="293855" cy="644170"/>
          </a:xfrm>
        </p:grpSpPr>
        <p:sp>
          <p:nvSpPr>
            <p:cNvPr id="4766" name="Google Shape;4766;p6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65"/>
          <p:cNvGrpSpPr/>
          <p:nvPr/>
        </p:nvGrpSpPr>
        <p:grpSpPr>
          <a:xfrm>
            <a:off x="724994" y="2928078"/>
            <a:ext cx="1779649" cy="591620"/>
            <a:chOff x="246070" y="1983375"/>
            <a:chExt cx="1855347" cy="616849"/>
          </a:xfrm>
        </p:grpSpPr>
        <p:sp>
          <p:nvSpPr>
            <p:cNvPr id="4769" name="Google Shape;4769;p6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5"/>
          <p:cNvGrpSpPr/>
          <p:nvPr/>
        </p:nvGrpSpPr>
        <p:grpSpPr>
          <a:xfrm>
            <a:off x="2335861" y="1171356"/>
            <a:ext cx="711055" cy="745993"/>
            <a:chOff x="2496269" y="1171698"/>
            <a:chExt cx="761953" cy="799392"/>
          </a:xfrm>
        </p:grpSpPr>
        <p:grpSp>
          <p:nvGrpSpPr>
            <p:cNvPr id="4779" name="Google Shape;4779;p65"/>
            <p:cNvGrpSpPr/>
            <p:nvPr/>
          </p:nvGrpSpPr>
          <p:grpSpPr>
            <a:xfrm>
              <a:off x="2496269" y="1171698"/>
              <a:ext cx="761953" cy="723022"/>
              <a:chOff x="2496269" y="1171698"/>
              <a:chExt cx="761953" cy="723022"/>
            </a:xfrm>
          </p:grpSpPr>
          <p:sp>
            <p:nvSpPr>
              <p:cNvPr id="4780" name="Google Shape;4780;p6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65"/>
              <p:cNvGrpSpPr/>
              <p:nvPr/>
            </p:nvGrpSpPr>
            <p:grpSpPr>
              <a:xfrm>
                <a:off x="2496269" y="1171698"/>
                <a:ext cx="761953" cy="723022"/>
                <a:chOff x="2496269" y="1120652"/>
                <a:chExt cx="761953" cy="723022"/>
              </a:xfrm>
            </p:grpSpPr>
            <p:grpSp>
              <p:nvGrpSpPr>
                <p:cNvPr id="4783" name="Google Shape;4783;p65"/>
                <p:cNvGrpSpPr/>
                <p:nvPr/>
              </p:nvGrpSpPr>
              <p:grpSpPr>
                <a:xfrm>
                  <a:off x="2496269" y="1120652"/>
                  <a:ext cx="761953" cy="723022"/>
                  <a:chOff x="2496269" y="1120652"/>
                  <a:chExt cx="761953" cy="723022"/>
                </a:xfrm>
              </p:grpSpPr>
              <p:grpSp>
                <p:nvGrpSpPr>
                  <p:cNvPr id="4784" name="Google Shape;4784;p65"/>
                  <p:cNvGrpSpPr/>
                  <p:nvPr/>
                </p:nvGrpSpPr>
                <p:grpSpPr>
                  <a:xfrm>
                    <a:off x="2496269" y="1304589"/>
                    <a:ext cx="407089" cy="305057"/>
                    <a:chOff x="2496269" y="1304589"/>
                    <a:chExt cx="407089" cy="305057"/>
                  </a:xfrm>
                </p:grpSpPr>
                <p:sp>
                  <p:nvSpPr>
                    <p:cNvPr id="4785" name="Google Shape;4785;p6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65"/>
                  <p:cNvGrpSpPr/>
                  <p:nvPr/>
                </p:nvGrpSpPr>
                <p:grpSpPr>
                  <a:xfrm>
                    <a:off x="2586468" y="1493376"/>
                    <a:ext cx="358850" cy="349656"/>
                    <a:chOff x="2586468" y="1493376"/>
                    <a:chExt cx="358850" cy="349656"/>
                  </a:xfrm>
                </p:grpSpPr>
                <p:sp>
                  <p:nvSpPr>
                    <p:cNvPr id="4788" name="Google Shape;4788;p6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5"/>
                  <p:cNvGrpSpPr/>
                  <p:nvPr/>
                </p:nvGrpSpPr>
                <p:grpSpPr>
                  <a:xfrm>
                    <a:off x="2807939" y="1494024"/>
                    <a:ext cx="358857" cy="349650"/>
                    <a:chOff x="2807939" y="1494024"/>
                    <a:chExt cx="358857" cy="349650"/>
                  </a:xfrm>
                </p:grpSpPr>
                <p:sp>
                  <p:nvSpPr>
                    <p:cNvPr id="4791" name="Google Shape;4791;p6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65"/>
                  <p:cNvGrpSpPr/>
                  <p:nvPr/>
                </p:nvGrpSpPr>
                <p:grpSpPr>
                  <a:xfrm>
                    <a:off x="2851133" y="1305635"/>
                    <a:ext cx="407089" cy="305057"/>
                    <a:chOff x="2851133" y="1305635"/>
                    <a:chExt cx="407089" cy="305057"/>
                  </a:xfrm>
                </p:grpSpPr>
                <p:sp>
                  <p:nvSpPr>
                    <p:cNvPr id="4794" name="Google Shape;4794;p6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65"/>
                  <p:cNvGrpSpPr/>
                  <p:nvPr/>
                </p:nvGrpSpPr>
                <p:grpSpPr>
                  <a:xfrm>
                    <a:off x="2727495" y="1120652"/>
                    <a:ext cx="300271" cy="396358"/>
                    <a:chOff x="2727495" y="1120652"/>
                    <a:chExt cx="300271" cy="396358"/>
                  </a:xfrm>
                </p:grpSpPr>
                <p:sp>
                  <p:nvSpPr>
                    <p:cNvPr id="4797" name="Google Shape;4797;p6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9" name="Google Shape;4799;p65"/>
                <p:cNvGrpSpPr/>
                <p:nvPr/>
              </p:nvGrpSpPr>
              <p:grpSpPr>
                <a:xfrm>
                  <a:off x="2722305" y="1350460"/>
                  <a:ext cx="308357" cy="308344"/>
                  <a:chOff x="2722305" y="1350460"/>
                  <a:chExt cx="308357" cy="308344"/>
                </a:xfrm>
              </p:grpSpPr>
              <p:sp>
                <p:nvSpPr>
                  <p:cNvPr id="4800" name="Google Shape;4800;p6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1" name="Google Shape;4801;p65"/>
                  <p:cNvGrpSpPr/>
                  <p:nvPr/>
                </p:nvGrpSpPr>
                <p:grpSpPr>
                  <a:xfrm>
                    <a:off x="2725064" y="1364529"/>
                    <a:ext cx="297954" cy="280182"/>
                    <a:chOff x="2725064" y="1364529"/>
                    <a:chExt cx="297954" cy="280182"/>
                  </a:xfrm>
                </p:grpSpPr>
                <p:sp>
                  <p:nvSpPr>
                    <p:cNvPr id="4802" name="Google Shape;4802;p6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07" name="Google Shape;4807;p6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65"/>
          <p:cNvGrpSpPr/>
          <p:nvPr/>
        </p:nvGrpSpPr>
        <p:grpSpPr>
          <a:xfrm>
            <a:off x="3924561" y="2927462"/>
            <a:ext cx="1569144" cy="591015"/>
            <a:chOff x="3820100" y="3023049"/>
            <a:chExt cx="1303926" cy="491162"/>
          </a:xfrm>
        </p:grpSpPr>
        <p:grpSp>
          <p:nvGrpSpPr>
            <p:cNvPr id="4813" name="Google Shape;4813;p65"/>
            <p:cNvGrpSpPr/>
            <p:nvPr/>
          </p:nvGrpSpPr>
          <p:grpSpPr>
            <a:xfrm>
              <a:off x="3820100" y="3023072"/>
              <a:ext cx="1303926" cy="491139"/>
              <a:chOff x="3820100" y="3023072"/>
              <a:chExt cx="1303926" cy="491139"/>
            </a:xfrm>
          </p:grpSpPr>
          <p:sp>
            <p:nvSpPr>
              <p:cNvPr id="4814" name="Google Shape;4814;p6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65"/>
            <p:cNvGrpSpPr/>
            <p:nvPr/>
          </p:nvGrpSpPr>
          <p:grpSpPr>
            <a:xfrm>
              <a:off x="4132439" y="3023645"/>
              <a:ext cx="393633" cy="177096"/>
              <a:chOff x="4132439" y="3023645"/>
              <a:chExt cx="393633" cy="177096"/>
            </a:xfrm>
          </p:grpSpPr>
          <p:sp>
            <p:nvSpPr>
              <p:cNvPr id="4817" name="Google Shape;4817;p6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5"/>
            <p:cNvGrpSpPr/>
            <p:nvPr/>
          </p:nvGrpSpPr>
          <p:grpSpPr>
            <a:xfrm>
              <a:off x="3921811" y="3023049"/>
              <a:ext cx="1002397" cy="388943"/>
              <a:chOff x="3921811" y="3023049"/>
              <a:chExt cx="1002397" cy="388943"/>
            </a:xfrm>
          </p:grpSpPr>
          <p:sp>
            <p:nvSpPr>
              <p:cNvPr id="4820" name="Google Shape;4820;p6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5"/>
            <p:cNvGrpSpPr/>
            <p:nvPr/>
          </p:nvGrpSpPr>
          <p:grpSpPr>
            <a:xfrm>
              <a:off x="4023645" y="3023049"/>
              <a:ext cx="683032" cy="286722"/>
              <a:chOff x="4023645" y="3023049"/>
              <a:chExt cx="683032" cy="286722"/>
            </a:xfrm>
          </p:grpSpPr>
          <p:sp>
            <p:nvSpPr>
              <p:cNvPr id="4823" name="Google Shape;4823;p6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5" name="Google Shape;4825;p65"/>
          <p:cNvGrpSpPr/>
          <p:nvPr/>
        </p:nvGrpSpPr>
        <p:grpSpPr>
          <a:xfrm>
            <a:off x="1556683" y="2054307"/>
            <a:ext cx="713522" cy="688025"/>
            <a:chOff x="1706078" y="2092648"/>
            <a:chExt cx="660913" cy="637296"/>
          </a:xfrm>
        </p:grpSpPr>
        <p:sp>
          <p:nvSpPr>
            <p:cNvPr id="4826" name="Google Shape;4826;p6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7" name="Google Shape;4827;p65"/>
            <p:cNvGrpSpPr/>
            <p:nvPr/>
          </p:nvGrpSpPr>
          <p:grpSpPr>
            <a:xfrm>
              <a:off x="1706078" y="2092648"/>
              <a:ext cx="660913" cy="575241"/>
              <a:chOff x="1706078" y="2092648"/>
              <a:chExt cx="660913" cy="575241"/>
            </a:xfrm>
          </p:grpSpPr>
          <p:sp>
            <p:nvSpPr>
              <p:cNvPr id="4828" name="Google Shape;4828;p6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1" name="Google Shape;4831;p65"/>
          <p:cNvGrpSpPr/>
          <p:nvPr/>
        </p:nvGrpSpPr>
        <p:grpSpPr>
          <a:xfrm>
            <a:off x="6318542" y="1171856"/>
            <a:ext cx="1317459" cy="684168"/>
            <a:chOff x="238125" y="999450"/>
            <a:chExt cx="7140700" cy="3708225"/>
          </a:xfrm>
        </p:grpSpPr>
        <p:sp>
          <p:nvSpPr>
            <p:cNvPr id="4832" name="Google Shape;4832;p6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44"/>
        <p:cNvGrpSpPr/>
        <p:nvPr/>
      </p:nvGrpSpPr>
      <p:grpSpPr>
        <a:xfrm>
          <a:off x="0" y="0"/>
          <a:ext cx="0" cy="0"/>
          <a:chOff x="0" y="0"/>
          <a:chExt cx="0" cy="0"/>
        </a:xfrm>
      </p:grpSpPr>
      <p:grpSp>
        <p:nvGrpSpPr>
          <p:cNvPr id="4845" name="Google Shape;4845;p66"/>
          <p:cNvGrpSpPr/>
          <p:nvPr/>
        </p:nvGrpSpPr>
        <p:grpSpPr>
          <a:xfrm>
            <a:off x="729238" y="1179665"/>
            <a:ext cx="1636117" cy="1526144"/>
            <a:chOff x="729238" y="1179665"/>
            <a:chExt cx="1636117" cy="1526144"/>
          </a:xfrm>
        </p:grpSpPr>
        <p:grpSp>
          <p:nvGrpSpPr>
            <p:cNvPr id="4846" name="Google Shape;4846;p66"/>
            <p:cNvGrpSpPr/>
            <p:nvPr/>
          </p:nvGrpSpPr>
          <p:grpSpPr>
            <a:xfrm>
              <a:off x="729238" y="1179665"/>
              <a:ext cx="80700" cy="1526144"/>
              <a:chOff x="729238" y="1179665"/>
              <a:chExt cx="80700" cy="1526144"/>
            </a:xfrm>
          </p:grpSpPr>
          <p:sp>
            <p:nvSpPr>
              <p:cNvPr id="4847" name="Google Shape;4847;p6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6"/>
            <p:cNvGrpSpPr/>
            <p:nvPr/>
          </p:nvGrpSpPr>
          <p:grpSpPr>
            <a:xfrm>
              <a:off x="903098" y="1179665"/>
              <a:ext cx="80700" cy="1526144"/>
              <a:chOff x="903098" y="1179665"/>
              <a:chExt cx="80700" cy="1526144"/>
            </a:xfrm>
          </p:grpSpPr>
          <p:sp>
            <p:nvSpPr>
              <p:cNvPr id="4858" name="Google Shape;4858;p6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6"/>
            <p:cNvGrpSpPr/>
            <p:nvPr/>
          </p:nvGrpSpPr>
          <p:grpSpPr>
            <a:xfrm>
              <a:off x="1076958" y="1179665"/>
              <a:ext cx="80700" cy="1526144"/>
              <a:chOff x="1076958" y="1179665"/>
              <a:chExt cx="80700" cy="1526144"/>
            </a:xfrm>
          </p:grpSpPr>
          <p:sp>
            <p:nvSpPr>
              <p:cNvPr id="4869" name="Google Shape;4869;p6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6"/>
            <p:cNvGrpSpPr/>
            <p:nvPr/>
          </p:nvGrpSpPr>
          <p:grpSpPr>
            <a:xfrm>
              <a:off x="1247707" y="1179665"/>
              <a:ext cx="80700" cy="1526144"/>
              <a:chOff x="1247707" y="1179665"/>
              <a:chExt cx="80700" cy="1526144"/>
            </a:xfrm>
          </p:grpSpPr>
          <p:sp>
            <p:nvSpPr>
              <p:cNvPr id="4880" name="Google Shape;4880;p6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66"/>
            <p:cNvGrpSpPr/>
            <p:nvPr/>
          </p:nvGrpSpPr>
          <p:grpSpPr>
            <a:xfrm>
              <a:off x="1421567" y="1179665"/>
              <a:ext cx="80700" cy="1526144"/>
              <a:chOff x="1421567" y="1179665"/>
              <a:chExt cx="80700" cy="1526144"/>
            </a:xfrm>
          </p:grpSpPr>
          <p:sp>
            <p:nvSpPr>
              <p:cNvPr id="4891" name="Google Shape;4891;p6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66"/>
            <p:cNvGrpSpPr/>
            <p:nvPr/>
          </p:nvGrpSpPr>
          <p:grpSpPr>
            <a:xfrm>
              <a:off x="1592327" y="1179665"/>
              <a:ext cx="80700" cy="1526144"/>
              <a:chOff x="1592327" y="1179665"/>
              <a:chExt cx="80700" cy="1526144"/>
            </a:xfrm>
          </p:grpSpPr>
          <p:sp>
            <p:nvSpPr>
              <p:cNvPr id="4902" name="Google Shape;4902;p6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1766187" y="1179665"/>
              <a:ext cx="80700" cy="1526144"/>
              <a:chOff x="1766187" y="1179665"/>
              <a:chExt cx="80700" cy="1526144"/>
            </a:xfrm>
          </p:grpSpPr>
          <p:sp>
            <p:nvSpPr>
              <p:cNvPr id="4913" name="Google Shape;4913;p6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66"/>
            <p:cNvGrpSpPr/>
            <p:nvPr/>
          </p:nvGrpSpPr>
          <p:grpSpPr>
            <a:xfrm>
              <a:off x="1936935" y="1179665"/>
              <a:ext cx="80700" cy="1526144"/>
              <a:chOff x="1936935" y="1179665"/>
              <a:chExt cx="80700" cy="1526144"/>
            </a:xfrm>
          </p:grpSpPr>
          <p:sp>
            <p:nvSpPr>
              <p:cNvPr id="4924" name="Google Shape;4924;p6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66"/>
            <p:cNvGrpSpPr/>
            <p:nvPr/>
          </p:nvGrpSpPr>
          <p:grpSpPr>
            <a:xfrm>
              <a:off x="2110795" y="1179665"/>
              <a:ext cx="80700" cy="1526144"/>
              <a:chOff x="2110795" y="1179665"/>
              <a:chExt cx="80700" cy="1526144"/>
            </a:xfrm>
          </p:grpSpPr>
          <p:sp>
            <p:nvSpPr>
              <p:cNvPr id="4935" name="Google Shape;4935;p6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6"/>
            <p:cNvGrpSpPr/>
            <p:nvPr/>
          </p:nvGrpSpPr>
          <p:grpSpPr>
            <a:xfrm>
              <a:off x="2284655" y="1179665"/>
              <a:ext cx="80700" cy="1526144"/>
              <a:chOff x="2284655" y="1179665"/>
              <a:chExt cx="80700" cy="1526144"/>
            </a:xfrm>
          </p:grpSpPr>
          <p:sp>
            <p:nvSpPr>
              <p:cNvPr id="4946" name="Google Shape;4946;p6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6" name="Google Shape;4956;p66"/>
          <p:cNvGrpSpPr/>
          <p:nvPr/>
        </p:nvGrpSpPr>
        <p:grpSpPr>
          <a:xfrm>
            <a:off x="2623904" y="1198803"/>
            <a:ext cx="1364248" cy="1102133"/>
            <a:chOff x="2623904" y="1198803"/>
            <a:chExt cx="1364248" cy="1102133"/>
          </a:xfrm>
        </p:grpSpPr>
        <p:grpSp>
          <p:nvGrpSpPr>
            <p:cNvPr id="4957" name="Google Shape;4957;p66"/>
            <p:cNvGrpSpPr/>
            <p:nvPr/>
          </p:nvGrpSpPr>
          <p:grpSpPr>
            <a:xfrm>
              <a:off x="2623907" y="1198803"/>
              <a:ext cx="1364245" cy="273000"/>
              <a:chOff x="2623907" y="1198803"/>
              <a:chExt cx="1364245" cy="273000"/>
            </a:xfrm>
          </p:grpSpPr>
          <p:sp>
            <p:nvSpPr>
              <p:cNvPr id="4958" name="Google Shape;4958;p6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66"/>
            <p:cNvGrpSpPr/>
            <p:nvPr/>
          </p:nvGrpSpPr>
          <p:grpSpPr>
            <a:xfrm>
              <a:off x="2623904" y="1476964"/>
              <a:ext cx="1364245" cy="273000"/>
              <a:chOff x="2623904" y="1476964"/>
              <a:chExt cx="1364245" cy="273000"/>
            </a:xfrm>
          </p:grpSpPr>
          <p:sp>
            <p:nvSpPr>
              <p:cNvPr id="4964" name="Google Shape;4964;p6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6"/>
            <p:cNvGrpSpPr/>
            <p:nvPr/>
          </p:nvGrpSpPr>
          <p:grpSpPr>
            <a:xfrm>
              <a:off x="2623907" y="1749775"/>
              <a:ext cx="1364245" cy="273000"/>
              <a:chOff x="2623907" y="1749775"/>
              <a:chExt cx="1364245" cy="273000"/>
            </a:xfrm>
          </p:grpSpPr>
          <p:sp>
            <p:nvSpPr>
              <p:cNvPr id="4970" name="Google Shape;4970;p6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6"/>
            <p:cNvGrpSpPr/>
            <p:nvPr/>
          </p:nvGrpSpPr>
          <p:grpSpPr>
            <a:xfrm>
              <a:off x="2623904" y="2027936"/>
              <a:ext cx="1364245" cy="273000"/>
              <a:chOff x="2623904" y="2027936"/>
              <a:chExt cx="1364245" cy="273000"/>
            </a:xfrm>
          </p:grpSpPr>
          <p:sp>
            <p:nvSpPr>
              <p:cNvPr id="4976" name="Google Shape;4976;p6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1" name="Google Shape;4981;p66"/>
          <p:cNvGrpSpPr/>
          <p:nvPr/>
        </p:nvGrpSpPr>
        <p:grpSpPr>
          <a:xfrm>
            <a:off x="2613365" y="2657876"/>
            <a:ext cx="1387541" cy="159124"/>
            <a:chOff x="3200660" y="2180272"/>
            <a:chExt cx="2563824" cy="378237"/>
          </a:xfrm>
        </p:grpSpPr>
        <p:sp>
          <p:nvSpPr>
            <p:cNvPr id="4982" name="Google Shape;4982;p6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66"/>
          <p:cNvGrpSpPr/>
          <p:nvPr/>
        </p:nvGrpSpPr>
        <p:grpSpPr>
          <a:xfrm>
            <a:off x="2609890" y="2935640"/>
            <a:ext cx="1390502" cy="159625"/>
            <a:chOff x="3530150" y="2790075"/>
            <a:chExt cx="1962600" cy="225300"/>
          </a:xfrm>
        </p:grpSpPr>
        <p:sp>
          <p:nvSpPr>
            <p:cNvPr id="5001" name="Google Shape;5001;p6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66"/>
          <p:cNvGrpSpPr/>
          <p:nvPr/>
        </p:nvGrpSpPr>
        <p:grpSpPr>
          <a:xfrm>
            <a:off x="2609948" y="3213905"/>
            <a:ext cx="1411629" cy="154175"/>
            <a:chOff x="3558802" y="4011244"/>
            <a:chExt cx="1866000" cy="111600"/>
          </a:xfrm>
        </p:grpSpPr>
        <p:sp>
          <p:nvSpPr>
            <p:cNvPr id="5004" name="Google Shape;5004;p6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66"/>
          <p:cNvGrpSpPr/>
          <p:nvPr/>
        </p:nvGrpSpPr>
        <p:grpSpPr>
          <a:xfrm>
            <a:off x="2610235" y="2419475"/>
            <a:ext cx="1383503" cy="119761"/>
            <a:chOff x="3465975" y="2270258"/>
            <a:chExt cx="1986364" cy="171947"/>
          </a:xfrm>
        </p:grpSpPr>
        <p:sp>
          <p:nvSpPr>
            <p:cNvPr id="5007" name="Google Shape;5007;p6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66"/>
          <p:cNvGrpSpPr/>
          <p:nvPr/>
        </p:nvGrpSpPr>
        <p:grpSpPr>
          <a:xfrm>
            <a:off x="2621243" y="3783248"/>
            <a:ext cx="1369531" cy="195460"/>
            <a:chOff x="723300" y="4253549"/>
            <a:chExt cx="2276482" cy="324900"/>
          </a:xfrm>
        </p:grpSpPr>
        <p:sp>
          <p:nvSpPr>
            <p:cNvPr id="5016" name="Google Shape;5016;p6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66"/>
          <p:cNvGrpSpPr/>
          <p:nvPr/>
        </p:nvGrpSpPr>
        <p:grpSpPr>
          <a:xfrm>
            <a:off x="2610803" y="3484489"/>
            <a:ext cx="1389066" cy="180119"/>
            <a:chOff x="705948" y="3788465"/>
            <a:chExt cx="2308953" cy="299400"/>
          </a:xfrm>
        </p:grpSpPr>
        <p:sp>
          <p:nvSpPr>
            <p:cNvPr id="5022" name="Google Shape;5022;p6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66"/>
          <p:cNvGrpSpPr/>
          <p:nvPr/>
        </p:nvGrpSpPr>
        <p:grpSpPr>
          <a:xfrm>
            <a:off x="4207794" y="2088443"/>
            <a:ext cx="1433821" cy="191501"/>
            <a:chOff x="4273350" y="2088443"/>
            <a:chExt cx="1433821" cy="191501"/>
          </a:xfrm>
        </p:grpSpPr>
        <p:grpSp>
          <p:nvGrpSpPr>
            <p:cNvPr id="5028" name="Google Shape;5028;p66"/>
            <p:cNvGrpSpPr/>
            <p:nvPr/>
          </p:nvGrpSpPr>
          <p:grpSpPr>
            <a:xfrm>
              <a:off x="4273350" y="2088443"/>
              <a:ext cx="1433821" cy="0"/>
              <a:chOff x="5224975" y="2962250"/>
              <a:chExt cx="1544400" cy="0"/>
            </a:xfrm>
          </p:grpSpPr>
          <p:cxnSp>
            <p:nvCxnSpPr>
              <p:cNvPr id="5029" name="Google Shape;5029;p6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0" name="Google Shape;5030;p6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1" name="Google Shape;5031;p66"/>
            <p:cNvGrpSpPr/>
            <p:nvPr/>
          </p:nvGrpSpPr>
          <p:grpSpPr>
            <a:xfrm>
              <a:off x="4273350" y="2279944"/>
              <a:ext cx="1433821" cy="0"/>
              <a:chOff x="5224975" y="2962250"/>
              <a:chExt cx="1544400" cy="0"/>
            </a:xfrm>
          </p:grpSpPr>
          <p:cxnSp>
            <p:nvCxnSpPr>
              <p:cNvPr id="5032" name="Google Shape;5032;p6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3" name="Google Shape;5033;p6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34" name="Google Shape;5034;p66"/>
          <p:cNvGrpSpPr/>
          <p:nvPr/>
        </p:nvGrpSpPr>
        <p:grpSpPr>
          <a:xfrm>
            <a:off x="2658741" y="4097347"/>
            <a:ext cx="1304609" cy="294074"/>
            <a:chOff x="2658741" y="4097347"/>
            <a:chExt cx="1304609" cy="294074"/>
          </a:xfrm>
        </p:grpSpPr>
        <p:grpSp>
          <p:nvGrpSpPr>
            <p:cNvPr id="5035" name="Google Shape;5035;p66"/>
            <p:cNvGrpSpPr/>
            <p:nvPr/>
          </p:nvGrpSpPr>
          <p:grpSpPr>
            <a:xfrm>
              <a:off x="2658741" y="4097347"/>
              <a:ext cx="118572" cy="294074"/>
              <a:chOff x="3343310" y="4475555"/>
              <a:chExt cx="127717" cy="316753"/>
            </a:xfrm>
          </p:grpSpPr>
          <p:sp>
            <p:nvSpPr>
              <p:cNvPr id="5036" name="Google Shape;5036;p6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66"/>
            <p:cNvGrpSpPr/>
            <p:nvPr/>
          </p:nvGrpSpPr>
          <p:grpSpPr>
            <a:xfrm>
              <a:off x="3815519" y="4098388"/>
              <a:ext cx="147831" cy="291991"/>
              <a:chOff x="3527539" y="4476677"/>
              <a:chExt cx="159232" cy="314510"/>
            </a:xfrm>
          </p:grpSpPr>
          <p:sp>
            <p:nvSpPr>
              <p:cNvPr id="5039" name="Google Shape;5039;p6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66"/>
            <p:cNvGrpSpPr/>
            <p:nvPr/>
          </p:nvGrpSpPr>
          <p:grpSpPr>
            <a:xfrm>
              <a:off x="3511696" y="4098388"/>
              <a:ext cx="147831" cy="291991"/>
              <a:chOff x="3527539" y="4476677"/>
              <a:chExt cx="159232" cy="314510"/>
            </a:xfrm>
          </p:grpSpPr>
          <p:sp>
            <p:nvSpPr>
              <p:cNvPr id="5042" name="Google Shape;5042;p6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6"/>
            <p:cNvGrpSpPr/>
            <p:nvPr/>
          </p:nvGrpSpPr>
          <p:grpSpPr>
            <a:xfrm>
              <a:off x="3207874" y="4098388"/>
              <a:ext cx="147831" cy="291991"/>
              <a:chOff x="3527539" y="4476677"/>
              <a:chExt cx="159232" cy="314510"/>
            </a:xfrm>
          </p:grpSpPr>
          <p:sp>
            <p:nvSpPr>
              <p:cNvPr id="5045" name="Google Shape;5045;p6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6"/>
            <p:cNvGrpSpPr/>
            <p:nvPr/>
          </p:nvGrpSpPr>
          <p:grpSpPr>
            <a:xfrm>
              <a:off x="2933305" y="4097347"/>
              <a:ext cx="118572" cy="294074"/>
              <a:chOff x="3343310" y="4475555"/>
              <a:chExt cx="127717" cy="316753"/>
            </a:xfrm>
          </p:grpSpPr>
          <p:sp>
            <p:nvSpPr>
              <p:cNvPr id="5048" name="Google Shape;5048;p6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0" name="Google Shape;5050;p66"/>
          <p:cNvGrpSpPr/>
          <p:nvPr/>
        </p:nvGrpSpPr>
        <p:grpSpPr>
          <a:xfrm>
            <a:off x="4209349" y="1176041"/>
            <a:ext cx="1430711" cy="751237"/>
            <a:chOff x="5159450" y="1919950"/>
            <a:chExt cx="1541050" cy="862500"/>
          </a:xfrm>
        </p:grpSpPr>
        <p:sp>
          <p:nvSpPr>
            <p:cNvPr id="5051" name="Google Shape;5051;p6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2" name="Google Shape;5052;p66"/>
            <p:cNvGrpSpPr/>
            <p:nvPr/>
          </p:nvGrpSpPr>
          <p:grpSpPr>
            <a:xfrm>
              <a:off x="5159450" y="1919950"/>
              <a:ext cx="1541050" cy="862500"/>
              <a:chOff x="5159450" y="1919950"/>
              <a:chExt cx="1541050" cy="862500"/>
            </a:xfrm>
          </p:grpSpPr>
          <p:cxnSp>
            <p:nvCxnSpPr>
              <p:cNvPr id="5053" name="Google Shape;5053;p6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54" name="Google Shape;5054;p6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55" name="Google Shape;5055;p66"/>
          <p:cNvGrpSpPr/>
          <p:nvPr/>
        </p:nvGrpSpPr>
        <p:grpSpPr>
          <a:xfrm>
            <a:off x="4257486" y="2439811"/>
            <a:ext cx="1334436" cy="967914"/>
            <a:chOff x="4294923" y="2439811"/>
            <a:chExt cx="1334436" cy="967914"/>
          </a:xfrm>
        </p:grpSpPr>
        <p:grpSp>
          <p:nvGrpSpPr>
            <p:cNvPr id="5056" name="Google Shape;5056;p66"/>
            <p:cNvGrpSpPr/>
            <p:nvPr/>
          </p:nvGrpSpPr>
          <p:grpSpPr>
            <a:xfrm>
              <a:off x="4960455" y="2469658"/>
              <a:ext cx="668904" cy="885524"/>
              <a:chOff x="4960455" y="2469658"/>
              <a:chExt cx="668904" cy="885524"/>
            </a:xfrm>
          </p:grpSpPr>
          <p:sp>
            <p:nvSpPr>
              <p:cNvPr id="5057" name="Google Shape;5057;p6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66"/>
            <p:cNvGrpSpPr/>
            <p:nvPr/>
          </p:nvGrpSpPr>
          <p:grpSpPr>
            <a:xfrm>
              <a:off x="4294923" y="2469658"/>
              <a:ext cx="668951" cy="885524"/>
              <a:chOff x="4294923" y="2469658"/>
              <a:chExt cx="668951" cy="885524"/>
            </a:xfrm>
          </p:grpSpPr>
          <p:sp>
            <p:nvSpPr>
              <p:cNvPr id="5064" name="Google Shape;5064;p6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0" name="Google Shape;5070;p6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6"/>
          <p:cNvGrpSpPr/>
          <p:nvPr/>
        </p:nvGrpSpPr>
        <p:grpSpPr>
          <a:xfrm>
            <a:off x="4243690" y="3494256"/>
            <a:ext cx="1430949" cy="897289"/>
            <a:chOff x="4351371" y="3547942"/>
            <a:chExt cx="1345130" cy="843475"/>
          </a:xfrm>
        </p:grpSpPr>
        <p:grpSp>
          <p:nvGrpSpPr>
            <p:cNvPr id="5072" name="Google Shape;5072;p66"/>
            <p:cNvGrpSpPr/>
            <p:nvPr/>
          </p:nvGrpSpPr>
          <p:grpSpPr>
            <a:xfrm>
              <a:off x="4351371" y="4209917"/>
              <a:ext cx="1345130" cy="181500"/>
              <a:chOff x="4351371" y="4209917"/>
              <a:chExt cx="1345130" cy="181500"/>
            </a:xfrm>
          </p:grpSpPr>
          <p:sp>
            <p:nvSpPr>
              <p:cNvPr id="5073" name="Google Shape;5073;p6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4" name="Google Shape;5074;p6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75" name="Google Shape;5075;p66"/>
            <p:cNvGrpSpPr/>
            <p:nvPr/>
          </p:nvGrpSpPr>
          <p:grpSpPr>
            <a:xfrm>
              <a:off x="4403010" y="3985221"/>
              <a:ext cx="1109518" cy="181500"/>
              <a:chOff x="4403010" y="3985221"/>
              <a:chExt cx="1109518" cy="181500"/>
            </a:xfrm>
          </p:grpSpPr>
          <p:sp>
            <p:nvSpPr>
              <p:cNvPr id="5076" name="Google Shape;5076;p6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7" name="Google Shape;5077;p6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78" name="Google Shape;5078;p66"/>
            <p:cNvGrpSpPr/>
            <p:nvPr/>
          </p:nvGrpSpPr>
          <p:grpSpPr>
            <a:xfrm>
              <a:off x="4618704" y="3766582"/>
              <a:ext cx="807858" cy="181500"/>
              <a:chOff x="4618704" y="3766582"/>
              <a:chExt cx="807858" cy="181500"/>
            </a:xfrm>
          </p:grpSpPr>
          <p:sp>
            <p:nvSpPr>
              <p:cNvPr id="5079" name="Google Shape;5079;p6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0" name="Google Shape;5080;p6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1" name="Google Shape;5081;p66"/>
            <p:cNvGrpSpPr/>
            <p:nvPr/>
          </p:nvGrpSpPr>
          <p:grpSpPr>
            <a:xfrm>
              <a:off x="4735238" y="3547942"/>
              <a:ext cx="462839" cy="181500"/>
              <a:chOff x="4735238" y="3547942"/>
              <a:chExt cx="462839" cy="181500"/>
            </a:xfrm>
          </p:grpSpPr>
          <p:sp>
            <p:nvSpPr>
              <p:cNvPr id="5082" name="Google Shape;5082;p6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3" name="Google Shape;5083;p6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84" name="Google Shape;5084;p66"/>
          <p:cNvGrpSpPr/>
          <p:nvPr/>
        </p:nvGrpSpPr>
        <p:grpSpPr>
          <a:xfrm>
            <a:off x="7420047" y="2429580"/>
            <a:ext cx="1020955" cy="928853"/>
            <a:chOff x="926675" y="238125"/>
            <a:chExt cx="5755100" cy="5232975"/>
          </a:xfrm>
        </p:grpSpPr>
        <p:sp>
          <p:nvSpPr>
            <p:cNvPr id="5085" name="Google Shape;5085;p6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66"/>
          <p:cNvGrpSpPr/>
          <p:nvPr/>
        </p:nvGrpSpPr>
        <p:grpSpPr>
          <a:xfrm>
            <a:off x="727421" y="2828315"/>
            <a:ext cx="1695374" cy="1560837"/>
            <a:chOff x="727421" y="2828315"/>
            <a:chExt cx="1695374" cy="1560837"/>
          </a:xfrm>
        </p:grpSpPr>
        <p:grpSp>
          <p:nvGrpSpPr>
            <p:cNvPr id="5090" name="Google Shape;5090;p66"/>
            <p:cNvGrpSpPr/>
            <p:nvPr/>
          </p:nvGrpSpPr>
          <p:grpSpPr>
            <a:xfrm>
              <a:off x="727421" y="2828315"/>
              <a:ext cx="1695374" cy="1560837"/>
              <a:chOff x="734799" y="2782450"/>
              <a:chExt cx="1571100" cy="1577400"/>
            </a:xfrm>
          </p:grpSpPr>
          <p:cxnSp>
            <p:nvCxnSpPr>
              <p:cNvPr id="5091" name="Google Shape;5091;p6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2" name="Google Shape;5092;p6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093" name="Google Shape;5093;p66"/>
            <p:cNvGrpSpPr/>
            <p:nvPr/>
          </p:nvGrpSpPr>
          <p:grpSpPr>
            <a:xfrm>
              <a:off x="819108" y="2882501"/>
              <a:ext cx="1556791" cy="1426186"/>
              <a:chOff x="819108" y="2882501"/>
              <a:chExt cx="1556791" cy="1426186"/>
            </a:xfrm>
          </p:grpSpPr>
          <p:grpSp>
            <p:nvGrpSpPr>
              <p:cNvPr id="5094" name="Google Shape;5094;p66"/>
              <p:cNvGrpSpPr/>
              <p:nvPr/>
            </p:nvGrpSpPr>
            <p:grpSpPr>
              <a:xfrm>
                <a:off x="819108" y="2882501"/>
                <a:ext cx="103104" cy="1426186"/>
                <a:chOff x="4674013" y="3100904"/>
                <a:chExt cx="122758" cy="1698043"/>
              </a:xfrm>
            </p:grpSpPr>
            <p:sp>
              <p:nvSpPr>
                <p:cNvPr id="5095" name="Google Shape;5095;p6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6"/>
              <p:cNvGrpSpPr/>
              <p:nvPr/>
            </p:nvGrpSpPr>
            <p:grpSpPr>
              <a:xfrm>
                <a:off x="1062475" y="2882501"/>
                <a:ext cx="103104" cy="1426186"/>
                <a:chOff x="4940438" y="3100904"/>
                <a:chExt cx="122758" cy="1698043"/>
              </a:xfrm>
            </p:grpSpPr>
            <p:sp>
              <p:nvSpPr>
                <p:cNvPr id="5103" name="Google Shape;5103;p6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6"/>
              <p:cNvGrpSpPr/>
              <p:nvPr/>
            </p:nvGrpSpPr>
            <p:grpSpPr>
              <a:xfrm>
                <a:off x="1299324" y="2882501"/>
                <a:ext cx="103104" cy="1426186"/>
                <a:chOff x="5206863" y="3100904"/>
                <a:chExt cx="122758" cy="1698043"/>
              </a:xfrm>
            </p:grpSpPr>
            <p:sp>
              <p:nvSpPr>
                <p:cNvPr id="5111" name="Google Shape;5111;p6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6"/>
              <p:cNvGrpSpPr/>
              <p:nvPr/>
            </p:nvGrpSpPr>
            <p:grpSpPr>
              <a:xfrm>
                <a:off x="1786057" y="2882501"/>
                <a:ext cx="103104" cy="1426186"/>
                <a:chOff x="6006138" y="3143629"/>
                <a:chExt cx="122758" cy="1698043"/>
              </a:xfrm>
            </p:grpSpPr>
            <p:sp>
              <p:nvSpPr>
                <p:cNvPr id="5119" name="Google Shape;5119;p6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66"/>
              <p:cNvGrpSpPr/>
              <p:nvPr/>
            </p:nvGrpSpPr>
            <p:grpSpPr>
              <a:xfrm>
                <a:off x="2029422" y="2882501"/>
                <a:ext cx="103104" cy="1426186"/>
                <a:chOff x="6805413" y="3100904"/>
                <a:chExt cx="122758" cy="1698043"/>
              </a:xfrm>
            </p:grpSpPr>
            <p:sp>
              <p:nvSpPr>
                <p:cNvPr id="5127" name="Google Shape;5127;p6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66"/>
              <p:cNvGrpSpPr/>
              <p:nvPr/>
            </p:nvGrpSpPr>
            <p:grpSpPr>
              <a:xfrm>
                <a:off x="2272795" y="2882501"/>
                <a:ext cx="103104" cy="1426186"/>
                <a:chOff x="5206863" y="3100904"/>
                <a:chExt cx="122758" cy="1698043"/>
              </a:xfrm>
            </p:grpSpPr>
            <p:sp>
              <p:nvSpPr>
                <p:cNvPr id="5135" name="Google Shape;5135;p6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66"/>
              <p:cNvGrpSpPr/>
              <p:nvPr/>
            </p:nvGrpSpPr>
            <p:grpSpPr>
              <a:xfrm>
                <a:off x="1542694" y="2882501"/>
                <a:ext cx="103104" cy="1426186"/>
                <a:chOff x="6006138" y="3143629"/>
                <a:chExt cx="122758" cy="1698043"/>
              </a:xfrm>
            </p:grpSpPr>
            <p:sp>
              <p:nvSpPr>
                <p:cNvPr id="5143" name="Google Shape;5143;p6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0" name="Google Shape;5150;p66"/>
          <p:cNvGrpSpPr/>
          <p:nvPr/>
        </p:nvGrpSpPr>
        <p:grpSpPr>
          <a:xfrm>
            <a:off x="5683472" y="3518037"/>
            <a:ext cx="2749952" cy="870677"/>
            <a:chOff x="238125" y="1725700"/>
            <a:chExt cx="7139025" cy="2260325"/>
          </a:xfrm>
        </p:grpSpPr>
        <p:sp>
          <p:nvSpPr>
            <p:cNvPr id="5151" name="Google Shape;5151;p6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6"/>
          <p:cNvGrpSpPr/>
          <p:nvPr/>
        </p:nvGrpSpPr>
        <p:grpSpPr>
          <a:xfrm>
            <a:off x="5953636" y="2459783"/>
            <a:ext cx="1105452" cy="916747"/>
            <a:chOff x="5249100" y="1210600"/>
            <a:chExt cx="3502700" cy="2904775"/>
          </a:xfrm>
        </p:grpSpPr>
        <p:sp>
          <p:nvSpPr>
            <p:cNvPr id="5162" name="Google Shape;5162;p6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6" name="Google Shape;5166;p6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67" name="Google Shape;5167;p6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68" name="Google Shape;5168;p6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69" name="Google Shape;5169;p6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0" name="Google Shape;5170;p6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6"/>
          <p:cNvGrpSpPr/>
          <p:nvPr/>
        </p:nvGrpSpPr>
        <p:grpSpPr>
          <a:xfrm>
            <a:off x="7136183" y="1179201"/>
            <a:ext cx="1304650" cy="1124856"/>
            <a:chOff x="7287122" y="1165658"/>
            <a:chExt cx="1219413" cy="1051365"/>
          </a:xfrm>
        </p:grpSpPr>
        <p:grpSp>
          <p:nvGrpSpPr>
            <p:cNvPr id="5172" name="Google Shape;5172;p66"/>
            <p:cNvGrpSpPr/>
            <p:nvPr/>
          </p:nvGrpSpPr>
          <p:grpSpPr>
            <a:xfrm>
              <a:off x="7287122" y="1969723"/>
              <a:ext cx="1219413" cy="247300"/>
              <a:chOff x="7287122" y="1969723"/>
              <a:chExt cx="1219413" cy="247300"/>
            </a:xfrm>
          </p:grpSpPr>
          <p:sp>
            <p:nvSpPr>
              <p:cNvPr id="5173" name="Google Shape;5173;p6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4" name="Google Shape;5174;p66"/>
              <p:cNvGrpSpPr/>
              <p:nvPr/>
            </p:nvGrpSpPr>
            <p:grpSpPr>
              <a:xfrm>
                <a:off x="7287122" y="2063892"/>
                <a:ext cx="1151753" cy="73428"/>
                <a:chOff x="7287122" y="2063892"/>
                <a:chExt cx="1151753" cy="73428"/>
              </a:xfrm>
            </p:grpSpPr>
            <p:sp>
              <p:nvSpPr>
                <p:cNvPr id="5175" name="Google Shape;5175;p6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6" name="Google Shape;5176;p6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77" name="Google Shape;5177;p66"/>
            <p:cNvGrpSpPr/>
            <p:nvPr/>
          </p:nvGrpSpPr>
          <p:grpSpPr>
            <a:xfrm>
              <a:off x="7287122" y="1712201"/>
              <a:ext cx="1219403" cy="246767"/>
              <a:chOff x="7287122" y="1712201"/>
              <a:chExt cx="1219403" cy="246767"/>
            </a:xfrm>
          </p:grpSpPr>
          <p:sp>
            <p:nvSpPr>
              <p:cNvPr id="5178" name="Google Shape;5178;p6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9" name="Google Shape;5179;p66"/>
              <p:cNvGrpSpPr/>
              <p:nvPr/>
            </p:nvGrpSpPr>
            <p:grpSpPr>
              <a:xfrm>
                <a:off x="7287122" y="1842861"/>
                <a:ext cx="1005303" cy="73419"/>
                <a:chOff x="7287122" y="1842861"/>
                <a:chExt cx="1005303" cy="73419"/>
              </a:xfrm>
            </p:grpSpPr>
            <p:sp>
              <p:nvSpPr>
                <p:cNvPr id="5180" name="Google Shape;5180;p6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6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2" name="Google Shape;5182;p66"/>
            <p:cNvGrpSpPr/>
            <p:nvPr/>
          </p:nvGrpSpPr>
          <p:grpSpPr>
            <a:xfrm>
              <a:off x="7287122" y="1447520"/>
              <a:ext cx="1219403" cy="286667"/>
              <a:chOff x="7287122" y="1447520"/>
              <a:chExt cx="1219403" cy="286667"/>
            </a:xfrm>
          </p:grpSpPr>
          <p:sp>
            <p:nvSpPr>
              <p:cNvPr id="5183" name="Google Shape;5183;p6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4" name="Google Shape;5184;p66"/>
              <p:cNvGrpSpPr/>
              <p:nvPr/>
            </p:nvGrpSpPr>
            <p:grpSpPr>
              <a:xfrm>
                <a:off x="7287122" y="1581977"/>
                <a:ext cx="852803" cy="73428"/>
                <a:chOff x="7287122" y="1581977"/>
                <a:chExt cx="852803" cy="73428"/>
              </a:xfrm>
            </p:grpSpPr>
            <p:sp>
              <p:nvSpPr>
                <p:cNvPr id="5185" name="Google Shape;5185;p6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6" name="Google Shape;5186;p6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87" name="Google Shape;5187;p66"/>
            <p:cNvGrpSpPr/>
            <p:nvPr/>
          </p:nvGrpSpPr>
          <p:grpSpPr>
            <a:xfrm>
              <a:off x="7287122" y="1165658"/>
              <a:ext cx="1219403" cy="344253"/>
              <a:chOff x="7287122" y="1165658"/>
              <a:chExt cx="1219403" cy="344253"/>
            </a:xfrm>
          </p:grpSpPr>
          <p:sp>
            <p:nvSpPr>
              <p:cNvPr id="5188" name="Google Shape;5188;p6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6"/>
              <p:cNvGrpSpPr/>
              <p:nvPr/>
            </p:nvGrpSpPr>
            <p:grpSpPr>
              <a:xfrm>
                <a:off x="7287122" y="1341025"/>
                <a:ext cx="695703" cy="73419"/>
                <a:chOff x="7287122" y="1341025"/>
                <a:chExt cx="695703" cy="73419"/>
              </a:xfrm>
            </p:grpSpPr>
            <p:sp>
              <p:nvSpPr>
                <p:cNvPr id="5190" name="Google Shape;5190;p6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1" name="Google Shape;5191;p6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2" name="Google Shape;5192;p66"/>
          <p:cNvGrpSpPr/>
          <p:nvPr/>
        </p:nvGrpSpPr>
        <p:grpSpPr>
          <a:xfrm>
            <a:off x="5802676" y="1185224"/>
            <a:ext cx="1397729" cy="1098540"/>
            <a:chOff x="5900602" y="1193063"/>
            <a:chExt cx="1299851" cy="1021707"/>
          </a:xfrm>
        </p:grpSpPr>
        <p:grpSp>
          <p:nvGrpSpPr>
            <p:cNvPr id="5193" name="Google Shape;5193;p66"/>
            <p:cNvGrpSpPr/>
            <p:nvPr/>
          </p:nvGrpSpPr>
          <p:grpSpPr>
            <a:xfrm>
              <a:off x="6520337" y="1193063"/>
              <a:ext cx="341815" cy="799959"/>
              <a:chOff x="6520337" y="1193063"/>
              <a:chExt cx="341815" cy="799959"/>
            </a:xfrm>
          </p:grpSpPr>
          <p:grpSp>
            <p:nvGrpSpPr>
              <p:cNvPr id="5194" name="Google Shape;5194;p66"/>
              <p:cNvGrpSpPr/>
              <p:nvPr/>
            </p:nvGrpSpPr>
            <p:grpSpPr>
              <a:xfrm>
                <a:off x="6520337" y="1589527"/>
                <a:ext cx="213950" cy="403494"/>
                <a:chOff x="6520337" y="1589527"/>
                <a:chExt cx="213950" cy="403494"/>
              </a:xfrm>
            </p:grpSpPr>
            <p:sp>
              <p:nvSpPr>
                <p:cNvPr id="5195" name="Google Shape;5195;p6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66"/>
              <p:cNvGrpSpPr/>
              <p:nvPr/>
            </p:nvGrpSpPr>
            <p:grpSpPr>
              <a:xfrm>
                <a:off x="6577204" y="1193063"/>
                <a:ext cx="284947" cy="464512"/>
                <a:chOff x="6577204" y="1193063"/>
                <a:chExt cx="284947" cy="464512"/>
              </a:xfrm>
            </p:grpSpPr>
            <p:sp>
              <p:nvSpPr>
                <p:cNvPr id="5198" name="Google Shape;5198;p6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9" name="Google Shape;5199;p6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0" name="Google Shape;5200;p66"/>
            <p:cNvGrpSpPr/>
            <p:nvPr/>
          </p:nvGrpSpPr>
          <p:grpSpPr>
            <a:xfrm>
              <a:off x="6238903" y="1193063"/>
              <a:ext cx="300475" cy="900152"/>
              <a:chOff x="6238903" y="1193063"/>
              <a:chExt cx="300475" cy="900152"/>
            </a:xfrm>
          </p:grpSpPr>
          <p:grpSp>
            <p:nvGrpSpPr>
              <p:cNvPr id="5201" name="Google Shape;5201;p66"/>
              <p:cNvGrpSpPr/>
              <p:nvPr/>
            </p:nvGrpSpPr>
            <p:grpSpPr>
              <a:xfrm>
                <a:off x="6290865" y="1489315"/>
                <a:ext cx="248514" cy="603900"/>
                <a:chOff x="6290865" y="1489315"/>
                <a:chExt cx="248514" cy="603900"/>
              </a:xfrm>
            </p:grpSpPr>
            <p:sp>
              <p:nvSpPr>
                <p:cNvPr id="5202" name="Google Shape;5202;p6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6"/>
              <p:cNvGrpSpPr/>
              <p:nvPr/>
            </p:nvGrpSpPr>
            <p:grpSpPr>
              <a:xfrm>
                <a:off x="6238903" y="1193063"/>
                <a:ext cx="284947" cy="333087"/>
                <a:chOff x="6238903" y="1193063"/>
                <a:chExt cx="284947" cy="333087"/>
              </a:xfrm>
            </p:grpSpPr>
            <p:sp>
              <p:nvSpPr>
                <p:cNvPr id="5205" name="Google Shape;5205;p6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07" name="Google Shape;5207;p66"/>
            <p:cNvGrpSpPr/>
            <p:nvPr/>
          </p:nvGrpSpPr>
          <p:grpSpPr>
            <a:xfrm>
              <a:off x="5900602" y="1193063"/>
              <a:ext cx="444345" cy="1021707"/>
              <a:chOff x="5900602" y="1193063"/>
              <a:chExt cx="444345" cy="1021707"/>
            </a:xfrm>
          </p:grpSpPr>
          <p:grpSp>
            <p:nvGrpSpPr>
              <p:cNvPr id="5208" name="Google Shape;5208;p66"/>
              <p:cNvGrpSpPr/>
              <p:nvPr/>
            </p:nvGrpSpPr>
            <p:grpSpPr>
              <a:xfrm>
                <a:off x="6046501" y="1367785"/>
                <a:ext cx="298446" cy="846986"/>
                <a:chOff x="6046501" y="1367785"/>
                <a:chExt cx="298446" cy="846986"/>
              </a:xfrm>
            </p:grpSpPr>
            <p:sp>
              <p:nvSpPr>
                <p:cNvPr id="5209" name="Google Shape;5209;p6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6"/>
              <p:cNvGrpSpPr/>
              <p:nvPr/>
            </p:nvGrpSpPr>
            <p:grpSpPr>
              <a:xfrm>
                <a:off x="5900602" y="1193063"/>
                <a:ext cx="284947" cy="182312"/>
                <a:chOff x="5900602" y="1193063"/>
                <a:chExt cx="284947" cy="182312"/>
              </a:xfrm>
            </p:grpSpPr>
            <p:sp>
              <p:nvSpPr>
                <p:cNvPr id="5212" name="Google Shape;5212;p6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14" name="Google Shape;5214;p66"/>
            <p:cNvGrpSpPr/>
            <p:nvPr/>
          </p:nvGrpSpPr>
          <p:grpSpPr>
            <a:xfrm>
              <a:off x="6738300" y="1193063"/>
              <a:ext cx="462153" cy="707634"/>
              <a:chOff x="6738300" y="1193063"/>
              <a:chExt cx="462153" cy="707634"/>
            </a:xfrm>
          </p:grpSpPr>
          <p:grpSp>
            <p:nvGrpSpPr>
              <p:cNvPr id="5215" name="Google Shape;5215;p66"/>
              <p:cNvGrpSpPr/>
              <p:nvPr/>
            </p:nvGrpSpPr>
            <p:grpSpPr>
              <a:xfrm>
                <a:off x="6915505" y="1193063"/>
                <a:ext cx="284947" cy="597387"/>
                <a:chOff x="6915505" y="1193063"/>
                <a:chExt cx="284947" cy="597387"/>
              </a:xfrm>
            </p:grpSpPr>
            <p:sp>
              <p:nvSpPr>
                <p:cNvPr id="5216" name="Google Shape;5216;p6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7" name="Google Shape;5217;p6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18" name="Google Shape;5218;p66"/>
              <p:cNvGrpSpPr/>
              <p:nvPr/>
            </p:nvGrpSpPr>
            <p:grpSpPr>
              <a:xfrm>
                <a:off x="6738300" y="1684725"/>
                <a:ext cx="230066" cy="215971"/>
                <a:chOff x="6738300" y="1684725"/>
                <a:chExt cx="230066" cy="215971"/>
              </a:xfrm>
            </p:grpSpPr>
            <p:sp>
              <p:nvSpPr>
                <p:cNvPr id="5219" name="Google Shape;5219;p6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24"/>
        <p:cNvGrpSpPr/>
        <p:nvPr/>
      </p:nvGrpSpPr>
      <p:grpSpPr>
        <a:xfrm>
          <a:off x="0" y="0"/>
          <a:ext cx="0" cy="0"/>
          <a:chOff x="0" y="0"/>
          <a:chExt cx="0" cy="0"/>
        </a:xfrm>
      </p:grpSpPr>
      <p:sp>
        <p:nvSpPr>
          <p:cNvPr id="5225" name="Google Shape;5225;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26" name="Google Shape;5226;p6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27" name="Google Shape;5227;p67"/>
          <p:cNvGrpSpPr/>
          <p:nvPr/>
        </p:nvGrpSpPr>
        <p:grpSpPr>
          <a:xfrm>
            <a:off x="829359" y="2307635"/>
            <a:ext cx="339235" cy="298186"/>
            <a:chOff x="898875" y="244725"/>
            <a:chExt cx="481800" cy="423500"/>
          </a:xfrm>
        </p:grpSpPr>
        <p:sp>
          <p:nvSpPr>
            <p:cNvPr id="5228" name="Google Shape;5228;p6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6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6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6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4" name="Google Shape;5234;p67"/>
          <p:cNvGrpSpPr/>
          <p:nvPr/>
        </p:nvGrpSpPr>
        <p:grpSpPr>
          <a:xfrm>
            <a:off x="1267741" y="2287103"/>
            <a:ext cx="298169" cy="339253"/>
            <a:chOff x="1529350" y="258825"/>
            <a:chExt cx="423475" cy="481825"/>
          </a:xfrm>
        </p:grpSpPr>
        <p:sp>
          <p:nvSpPr>
            <p:cNvPr id="5235" name="Google Shape;5235;p6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67"/>
          <p:cNvGrpSpPr/>
          <p:nvPr/>
        </p:nvGrpSpPr>
        <p:grpSpPr>
          <a:xfrm>
            <a:off x="1660716" y="2367273"/>
            <a:ext cx="340890" cy="178912"/>
            <a:chOff x="2084325" y="363300"/>
            <a:chExt cx="484150" cy="254100"/>
          </a:xfrm>
        </p:grpSpPr>
        <p:sp>
          <p:nvSpPr>
            <p:cNvPr id="5238" name="Google Shape;5238;p6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0" name="Google Shape;5240;p67"/>
          <p:cNvGrpSpPr/>
          <p:nvPr/>
        </p:nvGrpSpPr>
        <p:grpSpPr>
          <a:xfrm>
            <a:off x="2110011" y="2287102"/>
            <a:ext cx="298169" cy="339253"/>
            <a:chOff x="2707500" y="249400"/>
            <a:chExt cx="423475" cy="481825"/>
          </a:xfrm>
        </p:grpSpPr>
        <p:sp>
          <p:nvSpPr>
            <p:cNvPr id="5241" name="Google Shape;5241;p6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67"/>
          <p:cNvGrpSpPr/>
          <p:nvPr/>
        </p:nvGrpSpPr>
        <p:grpSpPr>
          <a:xfrm>
            <a:off x="2523626" y="2287428"/>
            <a:ext cx="305386" cy="338602"/>
            <a:chOff x="3300325" y="249875"/>
            <a:chExt cx="433725" cy="480900"/>
          </a:xfrm>
        </p:grpSpPr>
        <p:sp>
          <p:nvSpPr>
            <p:cNvPr id="5244" name="Google Shape;5244;p6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6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6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7"/>
          <p:cNvGrpSpPr/>
          <p:nvPr/>
        </p:nvGrpSpPr>
        <p:grpSpPr>
          <a:xfrm>
            <a:off x="2912712" y="2287349"/>
            <a:ext cx="352349" cy="338760"/>
            <a:chOff x="3854700" y="249750"/>
            <a:chExt cx="500425" cy="481125"/>
          </a:xfrm>
        </p:grpSpPr>
        <p:sp>
          <p:nvSpPr>
            <p:cNvPr id="5251" name="Google Shape;5251;p6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6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6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67"/>
          <p:cNvGrpSpPr/>
          <p:nvPr/>
        </p:nvGrpSpPr>
        <p:grpSpPr>
          <a:xfrm>
            <a:off x="3330701" y="2287349"/>
            <a:ext cx="352349" cy="338760"/>
            <a:chOff x="4447550" y="249750"/>
            <a:chExt cx="500425" cy="481125"/>
          </a:xfrm>
        </p:grpSpPr>
        <p:sp>
          <p:nvSpPr>
            <p:cNvPr id="5260" name="Google Shape;5260;p6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2" name="Google Shape;5262;p67"/>
          <p:cNvGrpSpPr/>
          <p:nvPr/>
        </p:nvGrpSpPr>
        <p:grpSpPr>
          <a:xfrm>
            <a:off x="3759902" y="2287102"/>
            <a:ext cx="339253" cy="339253"/>
            <a:chOff x="5049725" y="249400"/>
            <a:chExt cx="481825" cy="481825"/>
          </a:xfrm>
        </p:grpSpPr>
        <p:sp>
          <p:nvSpPr>
            <p:cNvPr id="5263" name="Google Shape;5263;p6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5" name="Google Shape;5265;p67"/>
          <p:cNvGrpSpPr/>
          <p:nvPr/>
        </p:nvGrpSpPr>
        <p:grpSpPr>
          <a:xfrm>
            <a:off x="4173843" y="2287102"/>
            <a:ext cx="339253" cy="339253"/>
            <a:chOff x="5660400" y="238125"/>
            <a:chExt cx="481825" cy="481825"/>
          </a:xfrm>
        </p:grpSpPr>
        <p:sp>
          <p:nvSpPr>
            <p:cNvPr id="5266" name="Google Shape;5266;p6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6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67"/>
          <p:cNvGrpSpPr/>
          <p:nvPr/>
        </p:nvGrpSpPr>
        <p:grpSpPr>
          <a:xfrm>
            <a:off x="4590529" y="2287102"/>
            <a:ext cx="339253" cy="339253"/>
            <a:chOff x="6235400" y="249400"/>
            <a:chExt cx="481825" cy="481825"/>
          </a:xfrm>
        </p:grpSpPr>
        <p:sp>
          <p:nvSpPr>
            <p:cNvPr id="5269" name="Google Shape;5269;p6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6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6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4" name="Google Shape;5274;p67"/>
          <p:cNvGrpSpPr/>
          <p:nvPr/>
        </p:nvGrpSpPr>
        <p:grpSpPr>
          <a:xfrm>
            <a:off x="828875" y="2731810"/>
            <a:ext cx="340204" cy="298116"/>
            <a:chOff x="899850" y="871450"/>
            <a:chExt cx="483175" cy="423400"/>
          </a:xfrm>
        </p:grpSpPr>
        <p:sp>
          <p:nvSpPr>
            <p:cNvPr id="5275" name="Google Shape;5275;p6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6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9" name="Google Shape;5279;p6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0" name="Google Shape;5280;p67"/>
          <p:cNvGrpSpPr/>
          <p:nvPr/>
        </p:nvGrpSpPr>
        <p:grpSpPr>
          <a:xfrm>
            <a:off x="1660875" y="2711232"/>
            <a:ext cx="340573" cy="339271"/>
            <a:chOff x="2085450" y="842250"/>
            <a:chExt cx="483700" cy="481850"/>
          </a:xfrm>
        </p:grpSpPr>
        <p:sp>
          <p:nvSpPr>
            <p:cNvPr id="5281" name="Google Shape;5281;p6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67"/>
          <p:cNvGrpSpPr/>
          <p:nvPr/>
        </p:nvGrpSpPr>
        <p:grpSpPr>
          <a:xfrm>
            <a:off x="2089443" y="2711241"/>
            <a:ext cx="339306" cy="339253"/>
            <a:chOff x="2685825" y="840375"/>
            <a:chExt cx="481900" cy="481825"/>
          </a:xfrm>
        </p:grpSpPr>
        <p:sp>
          <p:nvSpPr>
            <p:cNvPr id="5285" name="Google Shape;5285;p6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6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67"/>
          <p:cNvGrpSpPr/>
          <p:nvPr/>
        </p:nvGrpSpPr>
        <p:grpSpPr>
          <a:xfrm>
            <a:off x="2501104" y="2710924"/>
            <a:ext cx="350431" cy="339887"/>
            <a:chOff x="3270675" y="841800"/>
            <a:chExt cx="497700" cy="482725"/>
          </a:xfrm>
        </p:grpSpPr>
        <p:sp>
          <p:nvSpPr>
            <p:cNvPr id="5288" name="Google Shape;5288;p6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1" name="Google Shape;5291;p6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2" name="Google Shape;5292;p67"/>
          <p:cNvGrpSpPr/>
          <p:nvPr/>
        </p:nvGrpSpPr>
        <p:grpSpPr>
          <a:xfrm>
            <a:off x="3337249" y="2731783"/>
            <a:ext cx="339253" cy="298169"/>
            <a:chOff x="4467200" y="877100"/>
            <a:chExt cx="481825" cy="423475"/>
          </a:xfrm>
        </p:grpSpPr>
        <p:sp>
          <p:nvSpPr>
            <p:cNvPr id="5293" name="Google Shape;5293;p6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6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6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7" name="Google Shape;5297;p67"/>
          <p:cNvGrpSpPr/>
          <p:nvPr/>
        </p:nvGrpSpPr>
        <p:grpSpPr>
          <a:xfrm>
            <a:off x="3752140" y="2711232"/>
            <a:ext cx="354778" cy="339271"/>
            <a:chOff x="5045500" y="842250"/>
            <a:chExt cx="503875" cy="481850"/>
          </a:xfrm>
        </p:grpSpPr>
        <p:sp>
          <p:nvSpPr>
            <p:cNvPr id="5298" name="Google Shape;5298;p6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6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0" name="Google Shape;5300;p67"/>
          <p:cNvGrpSpPr/>
          <p:nvPr/>
        </p:nvGrpSpPr>
        <p:grpSpPr>
          <a:xfrm>
            <a:off x="4174987" y="2737451"/>
            <a:ext cx="336965" cy="286833"/>
            <a:chOff x="5645200" y="879425"/>
            <a:chExt cx="478575" cy="407375"/>
          </a:xfrm>
        </p:grpSpPr>
        <p:sp>
          <p:nvSpPr>
            <p:cNvPr id="5301" name="Google Shape;5301;p6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6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6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7"/>
          <p:cNvGrpSpPr/>
          <p:nvPr/>
        </p:nvGrpSpPr>
        <p:grpSpPr>
          <a:xfrm>
            <a:off x="4611062" y="2711241"/>
            <a:ext cx="298186" cy="339253"/>
            <a:chOff x="6264525" y="842250"/>
            <a:chExt cx="423500" cy="481825"/>
          </a:xfrm>
        </p:grpSpPr>
        <p:sp>
          <p:nvSpPr>
            <p:cNvPr id="5308" name="Google Shape;5308;p6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6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5" name="Google Shape;5315;p67"/>
          <p:cNvGrpSpPr/>
          <p:nvPr/>
        </p:nvGrpSpPr>
        <p:grpSpPr>
          <a:xfrm>
            <a:off x="829350" y="3125895"/>
            <a:ext cx="339253" cy="339253"/>
            <a:chOff x="900750" y="1436075"/>
            <a:chExt cx="481825" cy="481825"/>
          </a:xfrm>
        </p:grpSpPr>
        <p:sp>
          <p:nvSpPr>
            <p:cNvPr id="5316" name="Google Shape;5316;p6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0" name="Google Shape;5320;p67"/>
          <p:cNvGrpSpPr/>
          <p:nvPr/>
        </p:nvGrpSpPr>
        <p:grpSpPr>
          <a:xfrm>
            <a:off x="1247198" y="3186183"/>
            <a:ext cx="339253" cy="218676"/>
            <a:chOff x="1492675" y="1520750"/>
            <a:chExt cx="481825" cy="310575"/>
          </a:xfrm>
        </p:grpSpPr>
        <p:sp>
          <p:nvSpPr>
            <p:cNvPr id="5321" name="Google Shape;5321;p6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6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3" name="Google Shape;5323;p67"/>
          <p:cNvGrpSpPr/>
          <p:nvPr/>
        </p:nvGrpSpPr>
        <p:grpSpPr>
          <a:xfrm>
            <a:off x="1654995" y="3125877"/>
            <a:ext cx="352332" cy="339288"/>
            <a:chOff x="2071000" y="1435025"/>
            <a:chExt cx="500400" cy="481875"/>
          </a:xfrm>
        </p:grpSpPr>
        <p:sp>
          <p:nvSpPr>
            <p:cNvPr id="5324" name="Google Shape;5324;p6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7"/>
          <p:cNvGrpSpPr/>
          <p:nvPr/>
        </p:nvGrpSpPr>
        <p:grpSpPr>
          <a:xfrm>
            <a:off x="2083159" y="3146709"/>
            <a:ext cx="351874" cy="297623"/>
            <a:chOff x="2678350" y="1464650"/>
            <a:chExt cx="499750" cy="422700"/>
          </a:xfrm>
        </p:grpSpPr>
        <p:sp>
          <p:nvSpPr>
            <p:cNvPr id="5328" name="Google Shape;5328;p6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6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1" name="Google Shape;5331;p67"/>
          <p:cNvGrpSpPr/>
          <p:nvPr/>
        </p:nvGrpSpPr>
        <p:grpSpPr>
          <a:xfrm>
            <a:off x="2506692" y="3125895"/>
            <a:ext cx="339253" cy="339253"/>
            <a:chOff x="3271200" y="1435075"/>
            <a:chExt cx="481825" cy="481825"/>
          </a:xfrm>
        </p:grpSpPr>
        <p:sp>
          <p:nvSpPr>
            <p:cNvPr id="5332" name="Google Shape;5332;p6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7"/>
          <p:cNvGrpSpPr/>
          <p:nvPr/>
        </p:nvGrpSpPr>
        <p:grpSpPr>
          <a:xfrm>
            <a:off x="2917165" y="3125877"/>
            <a:ext cx="343442" cy="339288"/>
            <a:chOff x="3858100" y="1435075"/>
            <a:chExt cx="487775" cy="481875"/>
          </a:xfrm>
        </p:grpSpPr>
        <p:sp>
          <p:nvSpPr>
            <p:cNvPr id="5335" name="Google Shape;5335;p6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6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6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0" name="Google Shape;5340;p67"/>
          <p:cNvGrpSpPr/>
          <p:nvPr/>
        </p:nvGrpSpPr>
        <p:grpSpPr>
          <a:xfrm>
            <a:off x="3337249" y="3125895"/>
            <a:ext cx="339253" cy="339253"/>
            <a:chOff x="4456875" y="1435075"/>
            <a:chExt cx="481825" cy="481825"/>
          </a:xfrm>
        </p:grpSpPr>
        <p:sp>
          <p:nvSpPr>
            <p:cNvPr id="5341" name="Google Shape;5341;p6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6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6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6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0" name="Google Shape;5360;p67"/>
          <p:cNvGrpSpPr/>
          <p:nvPr/>
        </p:nvGrpSpPr>
        <p:grpSpPr>
          <a:xfrm>
            <a:off x="3758239" y="3125886"/>
            <a:ext cx="342580" cy="339271"/>
            <a:chOff x="5049725" y="1435050"/>
            <a:chExt cx="486550" cy="481850"/>
          </a:xfrm>
        </p:grpSpPr>
        <p:sp>
          <p:nvSpPr>
            <p:cNvPr id="5361" name="Google Shape;5361;p6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5" name="Google Shape;5365;p67"/>
          <p:cNvGrpSpPr/>
          <p:nvPr/>
        </p:nvGrpSpPr>
        <p:grpSpPr>
          <a:xfrm>
            <a:off x="4173790" y="3125895"/>
            <a:ext cx="339359" cy="339253"/>
            <a:chOff x="5642475" y="1435075"/>
            <a:chExt cx="481975" cy="481825"/>
          </a:xfrm>
        </p:grpSpPr>
        <p:sp>
          <p:nvSpPr>
            <p:cNvPr id="5366" name="Google Shape;5366;p6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6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6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9" name="Google Shape;5369;p67"/>
          <p:cNvGrpSpPr/>
          <p:nvPr/>
        </p:nvGrpSpPr>
        <p:grpSpPr>
          <a:xfrm>
            <a:off x="4588276" y="3125886"/>
            <a:ext cx="343759" cy="339271"/>
            <a:chOff x="6232000" y="1435050"/>
            <a:chExt cx="488225" cy="481850"/>
          </a:xfrm>
        </p:grpSpPr>
        <p:sp>
          <p:nvSpPr>
            <p:cNvPr id="5370" name="Google Shape;5370;p6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6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6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67"/>
          <p:cNvGrpSpPr/>
          <p:nvPr/>
        </p:nvGrpSpPr>
        <p:grpSpPr>
          <a:xfrm>
            <a:off x="849012" y="3539545"/>
            <a:ext cx="299929" cy="337792"/>
            <a:chOff x="924450" y="2028975"/>
            <a:chExt cx="425975" cy="479750"/>
          </a:xfrm>
        </p:grpSpPr>
        <p:sp>
          <p:nvSpPr>
            <p:cNvPr id="5376" name="Google Shape;5376;p6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6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67"/>
          <p:cNvGrpSpPr/>
          <p:nvPr/>
        </p:nvGrpSpPr>
        <p:grpSpPr>
          <a:xfrm>
            <a:off x="1661509" y="3559347"/>
            <a:ext cx="339306" cy="298186"/>
            <a:chOff x="2085450" y="2057100"/>
            <a:chExt cx="481900" cy="423500"/>
          </a:xfrm>
        </p:grpSpPr>
        <p:sp>
          <p:nvSpPr>
            <p:cNvPr id="5380" name="Google Shape;538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67"/>
          <p:cNvGrpSpPr/>
          <p:nvPr/>
        </p:nvGrpSpPr>
        <p:grpSpPr>
          <a:xfrm>
            <a:off x="2089442" y="3582592"/>
            <a:ext cx="339306" cy="251698"/>
            <a:chOff x="2678275" y="2090100"/>
            <a:chExt cx="481900" cy="357475"/>
          </a:xfrm>
        </p:grpSpPr>
        <p:sp>
          <p:nvSpPr>
            <p:cNvPr id="5384" name="Google Shape;5384;p6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6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6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9" name="Google Shape;5389;p67"/>
          <p:cNvGrpSpPr/>
          <p:nvPr/>
        </p:nvGrpSpPr>
        <p:grpSpPr>
          <a:xfrm>
            <a:off x="2566646" y="3594790"/>
            <a:ext cx="219345" cy="227301"/>
            <a:chOff x="3357325" y="2093500"/>
            <a:chExt cx="311525" cy="322825"/>
          </a:xfrm>
        </p:grpSpPr>
        <p:sp>
          <p:nvSpPr>
            <p:cNvPr id="5390" name="Google Shape;5390;p6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6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93" name="Google Shape;5393;p6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94" name="Google Shape;5394;p67"/>
          <p:cNvGrpSpPr/>
          <p:nvPr/>
        </p:nvGrpSpPr>
        <p:grpSpPr>
          <a:xfrm>
            <a:off x="3360836" y="3538814"/>
            <a:ext cx="292078" cy="339253"/>
            <a:chOff x="4492800" y="2027925"/>
            <a:chExt cx="414825" cy="481825"/>
          </a:xfrm>
        </p:grpSpPr>
        <p:sp>
          <p:nvSpPr>
            <p:cNvPr id="5395" name="Google Shape;5395;p6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6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67"/>
          <p:cNvGrpSpPr/>
          <p:nvPr/>
        </p:nvGrpSpPr>
        <p:grpSpPr>
          <a:xfrm>
            <a:off x="3759928" y="3538805"/>
            <a:ext cx="339200" cy="339271"/>
            <a:chOff x="5049725" y="2027900"/>
            <a:chExt cx="481750" cy="481850"/>
          </a:xfrm>
        </p:grpSpPr>
        <p:sp>
          <p:nvSpPr>
            <p:cNvPr id="5398" name="Google Shape;5398;p6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6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6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6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6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6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6" name="Google Shape;5406;p67"/>
          <p:cNvGrpSpPr/>
          <p:nvPr/>
        </p:nvGrpSpPr>
        <p:grpSpPr>
          <a:xfrm>
            <a:off x="4233524" y="3538893"/>
            <a:ext cx="219890" cy="339095"/>
            <a:chOff x="5726350" y="2028150"/>
            <a:chExt cx="312300" cy="481600"/>
          </a:xfrm>
        </p:grpSpPr>
        <p:sp>
          <p:nvSpPr>
            <p:cNvPr id="5407" name="Google Shape;5407;p6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0" name="Google Shape;5410;p67"/>
          <p:cNvGrpSpPr/>
          <p:nvPr/>
        </p:nvGrpSpPr>
        <p:grpSpPr>
          <a:xfrm>
            <a:off x="4593715" y="3542000"/>
            <a:ext cx="332881" cy="332881"/>
            <a:chOff x="6239925" y="2032450"/>
            <a:chExt cx="472775" cy="472775"/>
          </a:xfrm>
        </p:grpSpPr>
        <p:sp>
          <p:nvSpPr>
            <p:cNvPr id="5411" name="Google Shape;5411;p6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7"/>
          <p:cNvGrpSpPr/>
          <p:nvPr/>
        </p:nvGrpSpPr>
        <p:grpSpPr>
          <a:xfrm>
            <a:off x="5042807" y="2364092"/>
            <a:ext cx="334641" cy="185425"/>
            <a:chOff x="903075" y="2730000"/>
            <a:chExt cx="475275" cy="263350"/>
          </a:xfrm>
        </p:grpSpPr>
        <p:sp>
          <p:nvSpPr>
            <p:cNvPr id="5414" name="Google Shape;5414;p6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7"/>
          <p:cNvGrpSpPr/>
          <p:nvPr/>
        </p:nvGrpSpPr>
        <p:grpSpPr>
          <a:xfrm>
            <a:off x="1247198" y="3538814"/>
            <a:ext cx="339253" cy="339253"/>
            <a:chOff x="1492675" y="2027925"/>
            <a:chExt cx="481825" cy="481825"/>
          </a:xfrm>
        </p:grpSpPr>
        <p:sp>
          <p:nvSpPr>
            <p:cNvPr id="5418" name="Google Shape;5418;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3" name="Google Shape;5423;p67"/>
          <p:cNvGrpSpPr/>
          <p:nvPr/>
        </p:nvGrpSpPr>
        <p:grpSpPr>
          <a:xfrm>
            <a:off x="5473575" y="2287178"/>
            <a:ext cx="339253" cy="339253"/>
            <a:chOff x="1492675" y="2620775"/>
            <a:chExt cx="481825" cy="481825"/>
          </a:xfrm>
        </p:grpSpPr>
        <p:sp>
          <p:nvSpPr>
            <p:cNvPr id="5424" name="Google Shape;5424;p6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6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6" name="Google Shape;5426;p6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27" name="Google Shape;5427;p67"/>
          <p:cNvGrpSpPr/>
          <p:nvPr/>
        </p:nvGrpSpPr>
        <p:grpSpPr>
          <a:xfrm>
            <a:off x="6297328" y="2303161"/>
            <a:ext cx="333585" cy="307287"/>
            <a:chOff x="2682350" y="2643425"/>
            <a:chExt cx="473775" cy="436425"/>
          </a:xfrm>
        </p:grpSpPr>
        <p:sp>
          <p:nvSpPr>
            <p:cNvPr id="5428" name="Google Shape;5428;p6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6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6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6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6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67"/>
          <p:cNvGrpSpPr/>
          <p:nvPr/>
        </p:nvGrpSpPr>
        <p:grpSpPr>
          <a:xfrm>
            <a:off x="6762818" y="2287178"/>
            <a:ext cx="238531" cy="339253"/>
            <a:chOff x="3342725" y="2620775"/>
            <a:chExt cx="338775" cy="481825"/>
          </a:xfrm>
        </p:grpSpPr>
        <p:sp>
          <p:nvSpPr>
            <p:cNvPr id="5436" name="Google Shape;5436;p6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9" name="Google Shape;5439;p67"/>
          <p:cNvGrpSpPr/>
          <p:nvPr/>
        </p:nvGrpSpPr>
        <p:grpSpPr>
          <a:xfrm>
            <a:off x="7156568" y="2287178"/>
            <a:ext cx="278296" cy="339253"/>
            <a:chOff x="3907325" y="2620775"/>
            <a:chExt cx="395250" cy="481825"/>
          </a:xfrm>
        </p:grpSpPr>
        <p:sp>
          <p:nvSpPr>
            <p:cNvPr id="5440" name="Google Shape;5440;p6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6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6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4" name="Google Shape;5444;p67"/>
          <p:cNvGrpSpPr/>
          <p:nvPr/>
        </p:nvGrpSpPr>
        <p:grpSpPr>
          <a:xfrm>
            <a:off x="7549755" y="2297783"/>
            <a:ext cx="339253" cy="318042"/>
            <a:chOff x="4456875" y="2635825"/>
            <a:chExt cx="481825" cy="451700"/>
          </a:xfrm>
        </p:grpSpPr>
        <p:sp>
          <p:nvSpPr>
            <p:cNvPr id="5445" name="Google Shape;5445;p6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6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6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7"/>
          <p:cNvGrpSpPr/>
          <p:nvPr/>
        </p:nvGrpSpPr>
        <p:grpSpPr>
          <a:xfrm>
            <a:off x="7974679" y="2297783"/>
            <a:ext cx="339253" cy="318042"/>
            <a:chOff x="5049725" y="2635825"/>
            <a:chExt cx="481825" cy="451700"/>
          </a:xfrm>
        </p:grpSpPr>
        <p:sp>
          <p:nvSpPr>
            <p:cNvPr id="5452" name="Google Shape;5452;p6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5" name="Google Shape;5455;p67"/>
          <p:cNvGrpSpPr/>
          <p:nvPr/>
        </p:nvGrpSpPr>
        <p:grpSpPr>
          <a:xfrm>
            <a:off x="2375386" y="3952243"/>
            <a:ext cx="338566" cy="338373"/>
            <a:chOff x="5643000" y="2621375"/>
            <a:chExt cx="480850" cy="480575"/>
          </a:xfrm>
        </p:grpSpPr>
        <p:sp>
          <p:nvSpPr>
            <p:cNvPr id="5456" name="Google Shape;5456;p6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6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6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6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3" name="Google Shape;5463;p67"/>
          <p:cNvGrpSpPr/>
          <p:nvPr/>
        </p:nvGrpSpPr>
        <p:grpSpPr>
          <a:xfrm>
            <a:off x="4192782" y="3951803"/>
            <a:ext cx="339359" cy="339253"/>
            <a:chOff x="6235250" y="2620775"/>
            <a:chExt cx="481975" cy="481825"/>
          </a:xfrm>
        </p:grpSpPr>
        <p:sp>
          <p:nvSpPr>
            <p:cNvPr id="5464" name="Google Shape;5464;p6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69" name="Google Shape;5469;p6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0" name="Google Shape;5470;p67"/>
          <p:cNvGrpSpPr/>
          <p:nvPr/>
        </p:nvGrpSpPr>
        <p:grpSpPr>
          <a:xfrm>
            <a:off x="5472652" y="2711317"/>
            <a:ext cx="341101" cy="339253"/>
            <a:chOff x="1535000" y="3223325"/>
            <a:chExt cx="484450" cy="481825"/>
          </a:xfrm>
        </p:grpSpPr>
        <p:sp>
          <p:nvSpPr>
            <p:cNvPr id="5471" name="Google Shape;5471;p6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4" name="Google Shape;5474;p67"/>
          <p:cNvGrpSpPr/>
          <p:nvPr/>
        </p:nvGrpSpPr>
        <p:grpSpPr>
          <a:xfrm>
            <a:off x="5880219" y="2746618"/>
            <a:ext cx="339253" cy="268649"/>
            <a:chOff x="2085525" y="3263750"/>
            <a:chExt cx="481825" cy="381550"/>
          </a:xfrm>
        </p:grpSpPr>
        <p:sp>
          <p:nvSpPr>
            <p:cNvPr id="5475" name="Google Shape;5475;p6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6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7" name="Google Shape;5477;p6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8" name="Google Shape;5478;p67"/>
          <p:cNvGrpSpPr/>
          <p:nvPr/>
        </p:nvGrpSpPr>
        <p:grpSpPr>
          <a:xfrm>
            <a:off x="6711982" y="2711308"/>
            <a:ext cx="340204" cy="339271"/>
            <a:chOff x="3270450" y="3213625"/>
            <a:chExt cx="483175" cy="481850"/>
          </a:xfrm>
        </p:grpSpPr>
        <p:sp>
          <p:nvSpPr>
            <p:cNvPr id="5479" name="Google Shape;5479;p6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7"/>
          <p:cNvGrpSpPr/>
          <p:nvPr/>
        </p:nvGrpSpPr>
        <p:grpSpPr>
          <a:xfrm>
            <a:off x="7211250" y="2711317"/>
            <a:ext cx="168931" cy="339253"/>
            <a:chOff x="3984950" y="3213600"/>
            <a:chExt cx="239925" cy="481825"/>
          </a:xfrm>
        </p:grpSpPr>
        <p:sp>
          <p:nvSpPr>
            <p:cNvPr id="5482" name="Google Shape;5482;p6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6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6" name="Google Shape;5486;p67"/>
          <p:cNvGrpSpPr/>
          <p:nvPr/>
        </p:nvGrpSpPr>
        <p:grpSpPr>
          <a:xfrm>
            <a:off x="1874281" y="3981487"/>
            <a:ext cx="355218" cy="279880"/>
            <a:chOff x="5629975" y="3255775"/>
            <a:chExt cx="504500" cy="397500"/>
          </a:xfrm>
        </p:grpSpPr>
        <p:sp>
          <p:nvSpPr>
            <p:cNvPr id="5487" name="Google Shape;5487;p6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6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6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6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2" name="Google Shape;5492;p67"/>
          <p:cNvGrpSpPr/>
          <p:nvPr/>
        </p:nvGrpSpPr>
        <p:grpSpPr>
          <a:xfrm>
            <a:off x="3755839" y="3981593"/>
            <a:ext cx="340256" cy="279669"/>
            <a:chOff x="6234950" y="3255925"/>
            <a:chExt cx="483250" cy="397200"/>
          </a:xfrm>
        </p:grpSpPr>
        <p:sp>
          <p:nvSpPr>
            <p:cNvPr id="5493" name="Google Shape;5493;p6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6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7"/>
          <p:cNvGrpSpPr/>
          <p:nvPr/>
        </p:nvGrpSpPr>
        <p:grpSpPr>
          <a:xfrm>
            <a:off x="5051107" y="3125970"/>
            <a:ext cx="318042" cy="339253"/>
            <a:chOff x="914900" y="3806450"/>
            <a:chExt cx="451700" cy="481825"/>
          </a:xfrm>
        </p:grpSpPr>
        <p:sp>
          <p:nvSpPr>
            <p:cNvPr id="5500" name="Google Shape;5500;p6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5" name="Google Shape;5505;p67"/>
          <p:cNvGrpSpPr/>
          <p:nvPr/>
        </p:nvGrpSpPr>
        <p:grpSpPr>
          <a:xfrm>
            <a:off x="5470028" y="3125785"/>
            <a:ext cx="346347" cy="339623"/>
            <a:chOff x="1490050" y="3805975"/>
            <a:chExt cx="491900" cy="482350"/>
          </a:xfrm>
        </p:grpSpPr>
        <p:sp>
          <p:nvSpPr>
            <p:cNvPr id="5506" name="Google Shape;5506;p6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6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0" name="Google Shape;5510;p67"/>
          <p:cNvGrpSpPr/>
          <p:nvPr/>
        </p:nvGrpSpPr>
        <p:grpSpPr>
          <a:xfrm>
            <a:off x="5893896" y="3125970"/>
            <a:ext cx="311899" cy="339253"/>
            <a:chOff x="2104275" y="3806450"/>
            <a:chExt cx="442975" cy="481825"/>
          </a:xfrm>
        </p:grpSpPr>
        <p:sp>
          <p:nvSpPr>
            <p:cNvPr id="5511" name="Google Shape;5511;p6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6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3" name="Google Shape;5513;p67"/>
          <p:cNvGrpSpPr/>
          <p:nvPr/>
        </p:nvGrpSpPr>
        <p:grpSpPr>
          <a:xfrm>
            <a:off x="6317413" y="3125970"/>
            <a:ext cx="293416" cy="339253"/>
            <a:chOff x="2710875" y="3806450"/>
            <a:chExt cx="416725" cy="481825"/>
          </a:xfrm>
        </p:grpSpPr>
        <p:sp>
          <p:nvSpPr>
            <p:cNvPr id="5514" name="Google Shape;5514;p6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6" name="Google Shape;5516;p67"/>
          <p:cNvGrpSpPr/>
          <p:nvPr/>
        </p:nvGrpSpPr>
        <p:grpSpPr>
          <a:xfrm>
            <a:off x="6712457" y="3166412"/>
            <a:ext cx="339253" cy="258369"/>
            <a:chOff x="3271200" y="3863875"/>
            <a:chExt cx="481825" cy="366950"/>
          </a:xfrm>
        </p:grpSpPr>
        <p:sp>
          <p:nvSpPr>
            <p:cNvPr id="5517" name="Google Shape;5517;p6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6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9" name="Google Shape;5519;p67"/>
          <p:cNvGrpSpPr/>
          <p:nvPr/>
        </p:nvGrpSpPr>
        <p:grpSpPr>
          <a:xfrm>
            <a:off x="7147952" y="3126199"/>
            <a:ext cx="295528" cy="338795"/>
            <a:chOff x="3895050" y="3806775"/>
            <a:chExt cx="419725" cy="481175"/>
          </a:xfrm>
        </p:grpSpPr>
        <p:sp>
          <p:nvSpPr>
            <p:cNvPr id="5520" name="Google Shape;5520;p6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6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2" name="Google Shape;5522;p67"/>
          <p:cNvGrpSpPr/>
          <p:nvPr/>
        </p:nvGrpSpPr>
        <p:grpSpPr>
          <a:xfrm>
            <a:off x="7551234" y="3125979"/>
            <a:ext cx="336296" cy="339235"/>
            <a:chOff x="4464775" y="3806475"/>
            <a:chExt cx="477625" cy="481800"/>
          </a:xfrm>
        </p:grpSpPr>
        <p:sp>
          <p:nvSpPr>
            <p:cNvPr id="5523" name="Google Shape;5523;p6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6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6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6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7"/>
          <p:cNvGrpSpPr/>
          <p:nvPr/>
        </p:nvGrpSpPr>
        <p:grpSpPr>
          <a:xfrm>
            <a:off x="7974679" y="3125970"/>
            <a:ext cx="339253" cy="339253"/>
            <a:chOff x="5049725" y="3806450"/>
            <a:chExt cx="481825" cy="481825"/>
          </a:xfrm>
        </p:grpSpPr>
        <p:sp>
          <p:nvSpPr>
            <p:cNvPr id="5530" name="Google Shape;5530;p6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67"/>
          <p:cNvGrpSpPr/>
          <p:nvPr/>
        </p:nvGrpSpPr>
        <p:grpSpPr>
          <a:xfrm>
            <a:off x="1461983" y="3951798"/>
            <a:ext cx="339253" cy="339253"/>
            <a:chOff x="5651375" y="3806450"/>
            <a:chExt cx="481825" cy="481825"/>
          </a:xfrm>
        </p:grpSpPr>
        <p:sp>
          <p:nvSpPr>
            <p:cNvPr id="5534" name="Google Shape;5534;p6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6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6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67"/>
          <p:cNvGrpSpPr/>
          <p:nvPr/>
        </p:nvGrpSpPr>
        <p:grpSpPr>
          <a:xfrm>
            <a:off x="3360663" y="3953787"/>
            <a:ext cx="298503" cy="335275"/>
            <a:chOff x="6264300" y="3809300"/>
            <a:chExt cx="423950" cy="476175"/>
          </a:xfrm>
        </p:grpSpPr>
        <p:sp>
          <p:nvSpPr>
            <p:cNvPr id="5539" name="Google Shape;5539;p6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6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6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2" name="Google Shape;5542;p67"/>
          <p:cNvGrpSpPr/>
          <p:nvPr/>
        </p:nvGrpSpPr>
        <p:grpSpPr>
          <a:xfrm>
            <a:off x="5039841" y="3538881"/>
            <a:ext cx="340573" cy="339271"/>
            <a:chOff x="898875" y="4399275"/>
            <a:chExt cx="483700" cy="481850"/>
          </a:xfrm>
        </p:grpSpPr>
        <p:sp>
          <p:nvSpPr>
            <p:cNvPr id="5543" name="Google Shape;5543;p6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6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6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6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6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67"/>
          <p:cNvGrpSpPr/>
          <p:nvPr/>
        </p:nvGrpSpPr>
        <p:grpSpPr>
          <a:xfrm>
            <a:off x="5473575" y="3554133"/>
            <a:ext cx="339253" cy="308765"/>
            <a:chOff x="1492675" y="4420975"/>
            <a:chExt cx="481825" cy="438525"/>
          </a:xfrm>
        </p:grpSpPr>
        <p:sp>
          <p:nvSpPr>
            <p:cNvPr id="5552" name="Google Shape;5552;p6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7" name="Google Shape;5557;p67"/>
          <p:cNvGrpSpPr/>
          <p:nvPr/>
        </p:nvGrpSpPr>
        <p:grpSpPr>
          <a:xfrm>
            <a:off x="5878556" y="3539558"/>
            <a:ext cx="342580" cy="337915"/>
            <a:chOff x="2084100" y="4400250"/>
            <a:chExt cx="486550" cy="479925"/>
          </a:xfrm>
        </p:grpSpPr>
        <p:sp>
          <p:nvSpPr>
            <p:cNvPr id="5558" name="Google Shape;5558;p6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6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7"/>
          <p:cNvGrpSpPr/>
          <p:nvPr/>
        </p:nvGrpSpPr>
        <p:grpSpPr>
          <a:xfrm>
            <a:off x="6315036" y="3538907"/>
            <a:ext cx="298169" cy="339218"/>
            <a:chOff x="2707950" y="4399325"/>
            <a:chExt cx="423475" cy="481775"/>
          </a:xfrm>
        </p:grpSpPr>
        <p:sp>
          <p:nvSpPr>
            <p:cNvPr id="5565" name="Google Shape;5565;p6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6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6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7" name="Google Shape;5577;p67"/>
          <p:cNvGrpSpPr/>
          <p:nvPr/>
        </p:nvGrpSpPr>
        <p:grpSpPr>
          <a:xfrm>
            <a:off x="6744555" y="3538881"/>
            <a:ext cx="275057" cy="339271"/>
            <a:chOff x="3330525" y="4399275"/>
            <a:chExt cx="390650" cy="481850"/>
          </a:xfrm>
        </p:grpSpPr>
        <p:sp>
          <p:nvSpPr>
            <p:cNvPr id="5578" name="Google Shape;5578;p6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6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67"/>
          <p:cNvGrpSpPr/>
          <p:nvPr/>
        </p:nvGrpSpPr>
        <p:grpSpPr>
          <a:xfrm>
            <a:off x="7169084" y="3538890"/>
            <a:ext cx="253265" cy="339253"/>
            <a:chOff x="3938800" y="4399275"/>
            <a:chExt cx="359700" cy="481825"/>
          </a:xfrm>
        </p:grpSpPr>
        <p:sp>
          <p:nvSpPr>
            <p:cNvPr id="5586" name="Google Shape;5586;p6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1" name="Google Shape;5591;p67"/>
          <p:cNvGrpSpPr/>
          <p:nvPr/>
        </p:nvGrpSpPr>
        <p:grpSpPr>
          <a:xfrm>
            <a:off x="7639862" y="3538890"/>
            <a:ext cx="159039" cy="339253"/>
            <a:chOff x="4584850" y="4399275"/>
            <a:chExt cx="225875" cy="481825"/>
          </a:xfrm>
        </p:grpSpPr>
        <p:sp>
          <p:nvSpPr>
            <p:cNvPr id="5592" name="Google Shape;5592;p6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6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94" name="Google Shape;5594;p6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95" name="Google Shape;5595;p67"/>
          <p:cNvGrpSpPr/>
          <p:nvPr/>
        </p:nvGrpSpPr>
        <p:grpSpPr>
          <a:xfrm>
            <a:off x="1049680" y="3951795"/>
            <a:ext cx="339253" cy="339253"/>
            <a:chOff x="5642550" y="4399275"/>
            <a:chExt cx="481825" cy="481825"/>
          </a:xfrm>
        </p:grpSpPr>
        <p:sp>
          <p:nvSpPr>
            <p:cNvPr id="5596" name="Google Shape;5596;p6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7"/>
          <p:cNvGrpSpPr/>
          <p:nvPr/>
        </p:nvGrpSpPr>
        <p:grpSpPr>
          <a:xfrm>
            <a:off x="2859815" y="3963703"/>
            <a:ext cx="363316" cy="315437"/>
            <a:chOff x="6218300" y="4416175"/>
            <a:chExt cx="516000" cy="448000"/>
          </a:xfrm>
        </p:grpSpPr>
        <p:sp>
          <p:nvSpPr>
            <p:cNvPr id="5599" name="Google Shape;5599;p6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6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2" name="Google Shape;5602;p67"/>
          <p:cNvGrpSpPr/>
          <p:nvPr/>
        </p:nvGrpSpPr>
        <p:grpSpPr>
          <a:xfrm>
            <a:off x="5918879" y="3951792"/>
            <a:ext cx="339253" cy="339253"/>
            <a:chOff x="899850" y="4992125"/>
            <a:chExt cx="481825" cy="481825"/>
          </a:xfrm>
        </p:grpSpPr>
        <p:sp>
          <p:nvSpPr>
            <p:cNvPr id="5603" name="Google Shape;5603;p6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6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6" name="Google Shape;5606;p67"/>
          <p:cNvGrpSpPr/>
          <p:nvPr/>
        </p:nvGrpSpPr>
        <p:grpSpPr>
          <a:xfrm>
            <a:off x="5461708" y="3951792"/>
            <a:ext cx="339253" cy="339253"/>
            <a:chOff x="1492675" y="4992125"/>
            <a:chExt cx="481825" cy="481825"/>
          </a:xfrm>
        </p:grpSpPr>
        <p:sp>
          <p:nvSpPr>
            <p:cNvPr id="5607" name="Google Shape;5607;p6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7"/>
          <p:cNvGrpSpPr/>
          <p:nvPr/>
        </p:nvGrpSpPr>
        <p:grpSpPr>
          <a:xfrm>
            <a:off x="5004462" y="3951792"/>
            <a:ext cx="339253" cy="339253"/>
            <a:chOff x="2085525" y="4992125"/>
            <a:chExt cx="481825" cy="481825"/>
          </a:xfrm>
        </p:grpSpPr>
        <p:sp>
          <p:nvSpPr>
            <p:cNvPr id="5610" name="Google Shape;5610;p6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2" name="Google Shape;5612;p67"/>
          <p:cNvGrpSpPr/>
          <p:nvPr/>
        </p:nvGrpSpPr>
        <p:grpSpPr>
          <a:xfrm>
            <a:off x="6833221" y="3951792"/>
            <a:ext cx="339253" cy="339253"/>
            <a:chOff x="2678350" y="4992125"/>
            <a:chExt cx="481825" cy="481825"/>
          </a:xfrm>
        </p:grpSpPr>
        <p:sp>
          <p:nvSpPr>
            <p:cNvPr id="5613" name="Google Shape;5613;p6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6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7"/>
          <p:cNvGrpSpPr/>
          <p:nvPr/>
        </p:nvGrpSpPr>
        <p:grpSpPr>
          <a:xfrm>
            <a:off x="4628816" y="3951792"/>
            <a:ext cx="339253" cy="339253"/>
            <a:chOff x="3271200" y="4992125"/>
            <a:chExt cx="481825" cy="481825"/>
          </a:xfrm>
        </p:grpSpPr>
        <p:sp>
          <p:nvSpPr>
            <p:cNvPr id="5617" name="Google Shape;5617;p6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6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0" name="Google Shape;5620;p67"/>
          <p:cNvGrpSpPr/>
          <p:nvPr/>
        </p:nvGrpSpPr>
        <p:grpSpPr>
          <a:xfrm>
            <a:off x="7290263" y="3952822"/>
            <a:ext cx="339411" cy="337193"/>
            <a:chOff x="3863900" y="4993625"/>
            <a:chExt cx="482050" cy="478900"/>
          </a:xfrm>
        </p:grpSpPr>
        <p:sp>
          <p:nvSpPr>
            <p:cNvPr id="5621" name="Google Shape;5621;p6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6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6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5" name="Google Shape;5625;p67"/>
          <p:cNvGrpSpPr/>
          <p:nvPr/>
        </p:nvGrpSpPr>
        <p:grpSpPr>
          <a:xfrm>
            <a:off x="7747437" y="3952822"/>
            <a:ext cx="339411" cy="337193"/>
            <a:chOff x="4456725" y="4993625"/>
            <a:chExt cx="482050" cy="478900"/>
          </a:xfrm>
        </p:grpSpPr>
        <p:sp>
          <p:nvSpPr>
            <p:cNvPr id="5626" name="Google Shape;5626;p6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6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6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0" name="Google Shape;5630;p67"/>
          <p:cNvGrpSpPr/>
          <p:nvPr/>
        </p:nvGrpSpPr>
        <p:grpSpPr>
          <a:xfrm>
            <a:off x="6376030" y="3952813"/>
            <a:ext cx="339411" cy="337211"/>
            <a:chOff x="5049575" y="4993600"/>
            <a:chExt cx="482050" cy="478925"/>
          </a:xfrm>
        </p:grpSpPr>
        <p:sp>
          <p:nvSpPr>
            <p:cNvPr id="5631" name="Google Shape;5631;p6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6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6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38"/>
        <p:cNvGrpSpPr/>
        <p:nvPr/>
      </p:nvGrpSpPr>
      <p:grpSpPr>
        <a:xfrm>
          <a:off x="0" y="0"/>
          <a:ext cx="0" cy="0"/>
          <a:chOff x="0" y="0"/>
          <a:chExt cx="0" cy="0"/>
        </a:xfrm>
      </p:grpSpPr>
      <p:sp>
        <p:nvSpPr>
          <p:cNvPr id="5639" name="Google Shape;5639;p68"/>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0" name="Google Shape;5640;p68"/>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1" name="Google Shape;5641;p68"/>
          <p:cNvGrpSpPr/>
          <p:nvPr/>
        </p:nvGrpSpPr>
        <p:grpSpPr>
          <a:xfrm>
            <a:off x="876361" y="1533504"/>
            <a:ext cx="322099" cy="370529"/>
            <a:chOff x="-42971725" y="3217825"/>
            <a:chExt cx="275675" cy="317125"/>
          </a:xfrm>
        </p:grpSpPr>
        <p:sp>
          <p:nvSpPr>
            <p:cNvPr id="5642" name="Google Shape;5642;p6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8"/>
          <p:cNvGrpSpPr/>
          <p:nvPr/>
        </p:nvGrpSpPr>
        <p:grpSpPr>
          <a:xfrm>
            <a:off x="848276" y="2002160"/>
            <a:ext cx="378270" cy="337551"/>
            <a:chOff x="-42996150" y="3612600"/>
            <a:chExt cx="323750" cy="288900"/>
          </a:xfrm>
        </p:grpSpPr>
        <p:sp>
          <p:nvSpPr>
            <p:cNvPr id="5646" name="Google Shape;5646;p6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8"/>
          <p:cNvGrpSpPr/>
          <p:nvPr/>
        </p:nvGrpSpPr>
        <p:grpSpPr>
          <a:xfrm>
            <a:off x="851036" y="2411530"/>
            <a:ext cx="372749" cy="370909"/>
            <a:chOff x="-42994575" y="3950300"/>
            <a:chExt cx="319025" cy="317450"/>
          </a:xfrm>
        </p:grpSpPr>
        <p:sp>
          <p:nvSpPr>
            <p:cNvPr id="5650" name="Google Shape;5650;p6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68"/>
          <p:cNvGrpSpPr/>
          <p:nvPr/>
        </p:nvGrpSpPr>
        <p:grpSpPr>
          <a:xfrm>
            <a:off x="3004431" y="1558362"/>
            <a:ext cx="371785" cy="370879"/>
            <a:chOff x="-41111350" y="3239100"/>
            <a:chExt cx="318200" cy="317425"/>
          </a:xfrm>
        </p:grpSpPr>
        <p:sp>
          <p:nvSpPr>
            <p:cNvPr id="5654" name="Google Shape;5654;p6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68"/>
          <p:cNvGrpSpPr/>
          <p:nvPr/>
        </p:nvGrpSpPr>
        <p:grpSpPr>
          <a:xfrm>
            <a:off x="3000751" y="1993894"/>
            <a:ext cx="379146" cy="370967"/>
            <a:chOff x="-41117650" y="3605525"/>
            <a:chExt cx="324500" cy="317500"/>
          </a:xfrm>
        </p:grpSpPr>
        <p:sp>
          <p:nvSpPr>
            <p:cNvPr id="5659" name="Google Shape;5659;p6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2" name="Google Shape;5662;p68"/>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3" name="Google Shape;5663;p68"/>
          <p:cNvGrpSpPr/>
          <p:nvPr/>
        </p:nvGrpSpPr>
        <p:grpSpPr>
          <a:xfrm>
            <a:off x="1827005" y="2885417"/>
            <a:ext cx="216271" cy="371814"/>
            <a:chOff x="-39205300" y="3220175"/>
            <a:chExt cx="185100" cy="318225"/>
          </a:xfrm>
        </p:grpSpPr>
        <p:sp>
          <p:nvSpPr>
            <p:cNvPr id="5664" name="Google Shape;5664;p6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68"/>
          <p:cNvGrpSpPr/>
          <p:nvPr/>
        </p:nvGrpSpPr>
        <p:grpSpPr>
          <a:xfrm>
            <a:off x="1792533" y="3345488"/>
            <a:ext cx="300016" cy="369273"/>
            <a:chOff x="-39248625" y="3588600"/>
            <a:chExt cx="256775" cy="316050"/>
          </a:xfrm>
        </p:grpSpPr>
        <p:sp>
          <p:nvSpPr>
            <p:cNvPr id="5667" name="Google Shape;5667;p6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8"/>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1" name="Google Shape;5671;p68"/>
          <p:cNvGrpSpPr/>
          <p:nvPr/>
        </p:nvGrpSpPr>
        <p:grpSpPr>
          <a:xfrm>
            <a:off x="1243246" y="1533504"/>
            <a:ext cx="429504" cy="370879"/>
            <a:chOff x="-42651700" y="3217825"/>
            <a:chExt cx="367600" cy="317425"/>
          </a:xfrm>
        </p:grpSpPr>
        <p:sp>
          <p:nvSpPr>
            <p:cNvPr id="5672" name="Google Shape;5672;p6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68"/>
          <p:cNvGrpSpPr/>
          <p:nvPr/>
        </p:nvGrpSpPr>
        <p:grpSpPr>
          <a:xfrm>
            <a:off x="1278678" y="1973154"/>
            <a:ext cx="358640" cy="363226"/>
            <a:chOff x="-42617300" y="3587775"/>
            <a:chExt cx="306950" cy="310875"/>
          </a:xfrm>
        </p:grpSpPr>
        <p:sp>
          <p:nvSpPr>
            <p:cNvPr id="5677" name="Google Shape;5677;p6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9" name="Google Shape;5679;p68"/>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0" name="Google Shape;5680;p68"/>
          <p:cNvGrpSpPr/>
          <p:nvPr/>
        </p:nvGrpSpPr>
        <p:grpSpPr>
          <a:xfrm>
            <a:off x="3450506" y="1557895"/>
            <a:ext cx="376926" cy="370324"/>
            <a:chOff x="-40748275" y="3238700"/>
            <a:chExt cx="322600" cy="316950"/>
          </a:xfrm>
        </p:grpSpPr>
        <p:sp>
          <p:nvSpPr>
            <p:cNvPr id="5681" name="Google Shape;5681;p6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8"/>
          <p:cNvGrpSpPr/>
          <p:nvPr/>
        </p:nvGrpSpPr>
        <p:grpSpPr>
          <a:xfrm>
            <a:off x="3453062" y="2025879"/>
            <a:ext cx="371814" cy="338690"/>
            <a:chOff x="-40745125" y="3632900"/>
            <a:chExt cx="318225" cy="289875"/>
          </a:xfrm>
        </p:grpSpPr>
        <p:sp>
          <p:nvSpPr>
            <p:cNvPr id="5688" name="Google Shape;5688;p6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8"/>
          <p:cNvGrpSpPr/>
          <p:nvPr/>
        </p:nvGrpSpPr>
        <p:grpSpPr>
          <a:xfrm>
            <a:off x="3457209" y="2437089"/>
            <a:ext cx="363518" cy="370178"/>
            <a:chOff x="-40742750" y="3972175"/>
            <a:chExt cx="311125" cy="316825"/>
          </a:xfrm>
        </p:grpSpPr>
        <p:sp>
          <p:nvSpPr>
            <p:cNvPr id="5696" name="Google Shape;5696;p6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68"/>
          <p:cNvGrpSpPr/>
          <p:nvPr/>
        </p:nvGrpSpPr>
        <p:grpSpPr>
          <a:xfrm>
            <a:off x="2239871" y="2887257"/>
            <a:ext cx="266892" cy="369974"/>
            <a:chOff x="-38860325" y="3221750"/>
            <a:chExt cx="228425" cy="316650"/>
          </a:xfrm>
        </p:grpSpPr>
        <p:sp>
          <p:nvSpPr>
            <p:cNvPr id="5699" name="Google Shape;5699;p6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68"/>
          <p:cNvGrpSpPr/>
          <p:nvPr/>
        </p:nvGrpSpPr>
        <p:grpSpPr>
          <a:xfrm>
            <a:off x="2190678" y="3349314"/>
            <a:ext cx="380081" cy="367111"/>
            <a:chOff x="-38905225" y="3591875"/>
            <a:chExt cx="325300" cy="314200"/>
          </a:xfrm>
        </p:grpSpPr>
        <p:sp>
          <p:nvSpPr>
            <p:cNvPr id="5704" name="Google Shape;5704;p6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7" name="Google Shape;5707;p68"/>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8" name="Google Shape;5708;p68"/>
          <p:cNvGrpSpPr/>
          <p:nvPr/>
        </p:nvGrpSpPr>
        <p:grpSpPr>
          <a:xfrm>
            <a:off x="3997427" y="3334394"/>
            <a:ext cx="290815" cy="369740"/>
            <a:chOff x="-37370925" y="3579105"/>
            <a:chExt cx="248900" cy="316450"/>
          </a:xfrm>
        </p:grpSpPr>
        <p:sp>
          <p:nvSpPr>
            <p:cNvPr id="5709" name="Google Shape;5709;p6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1" name="Google Shape;5711;p68"/>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68"/>
          <p:cNvGrpSpPr/>
          <p:nvPr/>
        </p:nvGrpSpPr>
        <p:grpSpPr>
          <a:xfrm>
            <a:off x="1690803" y="2412465"/>
            <a:ext cx="371814" cy="369974"/>
            <a:chOff x="-42259725" y="3951100"/>
            <a:chExt cx="318225" cy="316650"/>
          </a:xfrm>
        </p:grpSpPr>
        <p:sp>
          <p:nvSpPr>
            <p:cNvPr id="5714" name="Google Shape;5714;p6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8"/>
          <p:cNvGrpSpPr/>
          <p:nvPr/>
        </p:nvGrpSpPr>
        <p:grpSpPr>
          <a:xfrm>
            <a:off x="3889164" y="1591486"/>
            <a:ext cx="370879" cy="337755"/>
            <a:chOff x="-40378075" y="3267450"/>
            <a:chExt cx="317425" cy="289075"/>
          </a:xfrm>
        </p:grpSpPr>
        <p:sp>
          <p:nvSpPr>
            <p:cNvPr id="5717" name="Google Shape;5717;p6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8"/>
          <p:cNvGrpSpPr/>
          <p:nvPr/>
        </p:nvGrpSpPr>
        <p:grpSpPr>
          <a:xfrm>
            <a:off x="3892830" y="1992754"/>
            <a:ext cx="363548" cy="369974"/>
            <a:chOff x="-40372575" y="3604550"/>
            <a:chExt cx="311150" cy="316650"/>
          </a:xfrm>
        </p:grpSpPr>
        <p:sp>
          <p:nvSpPr>
            <p:cNvPr id="5722" name="Google Shape;5722;p6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5" name="Google Shape;5725;p68"/>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6" name="Google Shape;5726;p68"/>
          <p:cNvGrpSpPr/>
          <p:nvPr/>
        </p:nvGrpSpPr>
        <p:grpSpPr>
          <a:xfrm>
            <a:off x="2616780" y="2885417"/>
            <a:ext cx="399038" cy="372165"/>
            <a:chOff x="-38542250" y="3220175"/>
            <a:chExt cx="341525" cy="318525"/>
          </a:xfrm>
        </p:grpSpPr>
        <p:sp>
          <p:nvSpPr>
            <p:cNvPr id="5727" name="Google Shape;5727;p6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68"/>
          <p:cNvGrpSpPr/>
          <p:nvPr/>
        </p:nvGrpSpPr>
        <p:grpSpPr>
          <a:xfrm>
            <a:off x="2638712" y="3344787"/>
            <a:ext cx="369974" cy="369068"/>
            <a:chOff x="-38537400" y="3588000"/>
            <a:chExt cx="316650" cy="315875"/>
          </a:xfrm>
        </p:grpSpPr>
        <p:sp>
          <p:nvSpPr>
            <p:cNvPr id="5731" name="Google Shape;5731;p6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68"/>
          <p:cNvGrpSpPr/>
          <p:nvPr/>
        </p:nvGrpSpPr>
        <p:grpSpPr>
          <a:xfrm>
            <a:off x="2637792" y="3802316"/>
            <a:ext cx="371814" cy="369974"/>
            <a:chOff x="-38538975" y="3954250"/>
            <a:chExt cx="318225" cy="316650"/>
          </a:xfrm>
        </p:grpSpPr>
        <p:sp>
          <p:nvSpPr>
            <p:cNvPr id="5736" name="Google Shape;5736;p6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68"/>
          <p:cNvGrpSpPr/>
          <p:nvPr/>
        </p:nvGrpSpPr>
        <p:grpSpPr>
          <a:xfrm>
            <a:off x="3955104" y="3797243"/>
            <a:ext cx="375465" cy="371814"/>
            <a:chOff x="-37385100" y="3949908"/>
            <a:chExt cx="321350" cy="318225"/>
          </a:xfrm>
        </p:grpSpPr>
        <p:sp>
          <p:nvSpPr>
            <p:cNvPr id="5739" name="Google Shape;5739;p6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8"/>
          <p:cNvGrpSpPr/>
          <p:nvPr/>
        </p:nvGrpSpPr>
        <p:grpSpPr>
          <a:xfrm>
            <a:off x="2130763" y="1532803"/>
            <a:ext cx="370909" cy="370675"/>
            <a:chOff x="-41895050" y="3217225"/>
            <a:chExt cx="317450" cy="317250"/>
          </a:xfrm>
        </p:grpSpPr>
        <p:sp>
          <p:nvSpPr>
            <p:cNvPr id="5742" name="Google Shape;5742;p6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8"/>
          <p:cNvGrpSpPr/>
          <p:nvPr/>
        </p:nvGrpSpPr>
        <p:grpSpPr>
          <a:xfrm>
            <a:off x="2130310" y="1969737"/>
            <a:ext cx="371814" cy="369974"/>
            <a:chOff x="-41893475" y="3584850"/>
            <a:chExt cx="318225" cy="316650"/>
          </a:xfrm>
        </p:grpSpPr>
        <p:sp>
          <p:nvSpPr>
            <p:cNvPr id="5748" name="Google Shape;5748;p6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2" name="Google Shape;5752;p68"/>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4" name="Google Shape;5754;p68"/>
          <p:cNvGrpSpPr/>
          <p:nvPr/>
        </p:nvGrpSpPr>
        <p:grpSpPr>
          <a:xfrm>
            <a:off x="900338" y="3365029"/>
            <a:ext cx="337522" cy="370909"/>
            <a:chOff x="-39998250" y="3605325"/>
            <a:chExt cx="288875" cy="317450"/>
          </a:xfrm>
        </p:grpSpPr>
        <p:sp>
          <p:nvSpPr>
            <p:cNvPr id="5755" name="Google Shape;5755;p6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8"/>
          <p:cNvGrpSpPr/>
          <p:nvPr/>
        </p:nvGrpSpPr>
        <p:grpSpPr>
          <a:xfrm>
            <a:off x="884112" y="3823493"/>
            <a:ext cx="369974" cy="369945"/>
            <a:chOff x="-40011050" y="3972375"/>
            <a:chExt cx="316650" cy="316625"/>
          </a:xfrm>
        </p:grpSpPr>
        <p:sp>
          <p:nvSpPr>
            <p:cNvPr id="5758" name="Google Shape;5758;p6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8"/>
          <p:cNvGrpSpPr/>
          <p:nvPr/>
        </p:nvGrpSpPr>
        <p:grpSpPr>
          <a:xfrm>
            <a:off x="3116043" y="2888192"/>
            <a:ext cx="266921" cy="369039"/>
            <a:chOff x="-38129425" y="3222550"/>
            <a:chExt cx="228450" cy="315850"/>
          </a:xfrm>
        </p:grpSpPr>
        <p:sp>
          <p:nvSpPr>
            <p:cNvPr id="5761" name="Google Shape;5761;p6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8"/>
          <p:cNvGrpSpPr/>
          <p:nvPr/>
        </p:nvGrpSpPr>
        <p:grpSpPr>
          <a:xfrm>
            <a:off x="3071012" y="3344787"/>
            <a:ext cx="371785" cy="369974"/>
            <a:chOff x="-38172725" y="3588000"/>
            <a:chExt cx="318200" cy="316650"/>
          </a:xfrm>
        </p:grpSpPr>
        <p:sp>
          <p:nvSpPr>
            <p:cNvPr id="5764" name="Google Shape;5764;p6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68"/>
          <p:cNvGrpSpPr/>
          <p:nvPr/>
        </p:nvGrpSpPr>
        <p:grpSpPr>
          <a:xfrm>
            <a:off x="3146914" y="3803222"/>
            <a:ext cx="219981" cy="369974"/>
            <a:chOff x="-38109725" y="3955025"/>
            <a:chExt cx="188275" cy="316650"/>
          </a:xfrm>
        </p:grpSpPr>
        <p:sp>
          <p:nvSpPr>
            <p:cNvPr id="5773" name="Google Shape;5773;p6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68"/>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6" name="Google Shape;5776;p68"/>
          <p:cNvGrpSpPr/>
          <p:nvPr/>
        </p:nvGrpSpPr>
        <p:grpSpPr>
          <a:xfrm>
            <a:off x="2562313" y="1534643"/>
            <a:ext cx="373654" cy="369068"/>
            <a:chOff x="-41530375" y="3218800"/>
            <a:chExt cx="319800" cy="315875"/>
          </a:xfrm>
        </p:grpSpPr>
        <p:sp>
          <p:nvSpPr>
            <p:cNvPr id="5777" name="Google Shape;5777;p6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8"/>
          <p:cNvGrpSpPr/>
          <p:nvPr/>
        </p:nvGrpSpPr>
        <p:grpSpPr>
          <a:xfrm>
            <a:off x="2564607" y="2049801"/>
            <a:ext cx="369068" cy="289004"/>
            <a:chOff x="-41526450" y="3653375"/>
            <a:chExt cx="315875" cy="247350"/>
          </a:xfrm>
        </p:grpSpPr>
        <p:sp>
          <p:nvSpPr>
            <p:cNvPr id="5780" name="Google Shape;5780;p6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8"/>
          <p:cNvGrpSpPr/>
          <p:nvPr/>
        </p:nvGrpSpPr>
        <p:grpSpPr>
          <a:xfrm>
            <a:off x="2565994" y="2412465"/>
            <a:ext cx="366293" cy="369974"/>
            <a:chOff x="-41526450" y="3951100"/>
            <a:chExt cx="313500" cy="316650"/>
          </a:xfrm>
        </p:grpSpPr>
        <p:sp>
          <p:nvSpPr>
            <p:cNvPr id="5783" name="Google Shape;5783;p6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8"/>
          <p:cNvGrpSpPr/>
          <p:nvPr/>
        </p:nvGrpSpPr>
        <p:grpSpPr>
          <a:xfrm>
            <a:off x="1331249" y="2906594"/>
            <a:ext cx="339595" cy="371814"/>
            <a:chOff x="-39625900" y="3238300"/>
            <a:chExt cx="290650" cy="318225"/>
          </a:xfrm>
        </p:grpSpPr>
        <p:sp>
          <p:nvSpPr>
            <p:cNvPr id="5787" name="Google Shape;5787;p6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68"/>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68"/>
          <p:cNvGrpSpPr/>
          <p:nvPr/>
        </p:nvGrpSpPr>
        <p:grpSpPr>
          <a:xfrm>
            <a:off x="1325300" y="3823055"/>
            <a:ext cx="366293" cy="370441"/>
            <a:chOff x="-39647175" y="3972000"/>
            <a:chExt cx="313500" cy="317050"/>
          </a:xfrm>
        </p:grpSpPr>
        <p:sp>
          <p:nvSpPr>
            <p:cNvPr id="5791" name="Google Shape;5791;p6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8"/>
          <p:cNvGrpSpPr/>
          <p:nvPr/>
        </p:nvGrpSpPr>
        <p:grpSpPr>
          <a:xfrm>
            <a:off x="3494427" y="2887053"/>
            <a:ext cx="375495" cy="370879"/>
            <a:chOff x="-37808850" y="3221575"/>
            <a:chExt cx="321375" cy="317425"/>
          </a:xfrm>
        </p:grpSpPr>
        <p:sp>
          <p:nvSpPr>
            <p:cNvPr id="5795" name="Google Shape;5795;p6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8"/>
          <p:cNvGrpSpPr/>
          <p:nvPr/>
        </p:nvGrpSpPr>
        <p:grpSpPr>
          <a:xfrm>
            <a:off x="3503201" y="3409084"/>
            <a:ext cx="372749" cy="241158"/>
            <a:chOff x="-37806500" y="3643030"/>
            <a:chExt cx="319025" cy="206400"/>
          </a:xfrm>
        </p:grpSpPr>
        <p:sp>
          <p:nvSpPr>
            <p:cNvPr id="5798" name="Google Shape;5798;p6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68"/>
          <p:cNvGrpSpPr/>
          <p:nvPr/>
        </p:nvGrpSpPr>
        <p:grpSpPr>
          <a:xfrm>
            <a:off x="3505508" y="3801381"/>
            <a:ext cx="368134" cy="371814"/>
            <a:chOff x="-37804925" y="3953450"/>
            <a:chExt cx="315075" cy="318225"/>
          </a:xfrm>
        </p:grpSpPr>
        <p:sp>
          <p:nvSpPr>
            <p:cNvPr id="5801" name="Google Shape;5801;p6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4" name="Google Shape;5804;p68"/>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5" name="Google Shape;5805;p68"/>
          <p:cNvGrpSpPr/>
          <p:nvPr/>
        </p:nvGrpSpPr>
        <p:grpSpPr>
          <a:xfrm>
            <a:off x="4860977" y="1553988"/>
            <a:ext cx="355663" cy="308725"/>
            <a:chOff x="-28462125" y="3199700"/>
            <a:chExt cx="298550" cy="259150"/>
          </a:xfrm>
        </p:grpSpPr>
        <p:sp>
          <p:nvSpPr>
            <p:cNvPr id="5806" name="Google Shape;5806;p6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68"/>
          <p:cNvGrpSpPr/>
          <p:nvPr/>
        </p:nvGrpSpPr>
        <p:grpSpPr>
          <a:xfrm>
            <a:off x="4861930" y="1988678"/>
            <a:ext cx="353757" cy="352833"/>
            <a:chOff x="-28461325" y="3545475"/>
            <a:chExt cx="296950" cy="296175"/>
          </a:xfrm>
        </p:grpSpPr>
        <p:sp>
          <p:nvSpPr>
            <p:cNvPr id="5810" name="Google Shape;5810;p6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8"/>
          <p:cNvGrpSpPr/>
          <p:nvPr/>
        </p:nvGrpSpPr>
        <p:grpSpPr>
          <a:xfrm>
            <a:off x="4858162" y="2438722"/>
            <a:ext cx="361292" cy="352803"/>
            <a:chOff x="-28463700" y="3914875"/>
            <a:chExt cx="303275" cy="296150"/>
          </a:xfrm>
        </p:grpSpPr>
        <p:sp>
          <p:nvSpPr>
            <p:cNvPr id="5817" name="Google Shape;5817;p6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8"/>
          <p:cNvGrpSpPr/>
          <p:nvPr/>
        </p:nvGrpSpPr>
        <p:grpSpPr>
          <a:xfrm>
            <a:off x="7092947" y="1594805"/>
            <a:ext cx="351880" cy="227092"/>
            <a:chOff x="-26573400" y="3224125"/>
            <a:chExt cx="295375" cy="190625"/>
          </a:xfrm>
        </p:grpSpPr>
        <p:sp>
          <p:nvSpPr>
            <p:cNvPr id="5820" name="Google Shape;5820;p6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8"/>
          <p:cNvGrpSpPr/>
          <p:nvPr/>
        </p:nvGrpSpPr>
        <p:grpSpPr>
          <a:xfrm>
            <a:off x="7092947" y="1989140"/>
            <a:ext cx="351880" cy="351910"/>
            <a:chOff x="-26573400" y="3546250"/>
            <a:chExt cx="295375" cy="295400"/>
          </a:xfrm>
        </p:grpSpPr>
        <p:sp>
          <p:nvSpPr>
            <p:cNvPr id="5823" name="Google Shape;5823;p6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68"/>
          <p:cNvGrpSpPr/>
          <p:nvPr/>
        </p:nvGrpSpPr>
        <p:grpSpPr>
          <a:xfrm>
            <a:off x="7081228" y="2439049"/>
            <a:ext cx="375319" cy="352148"/>
            <a:chOff x="-26583625" y="3917025"/>
            <a:chExt cx="315050" cy="295600"/>
          </a:xfrm>
        </p:grpSpPr>
        <p:sp>
          <p:nvSpPr>
            <p:cNvPr id="5829" name="Google Shape;5829;p6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3" name="Google Shape;5833;p68"/>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4" name="Google Shape;5834;p68"/>
          <p:cNvGrpSpPr/>
          <p:nvPr/>
        </p:nvGrpSpPr>
        <p:grpSpPr>
          <a:xfrm>
            <a:off x="5779742" y="3398079"/>
            <a:ext cx="289039" cy="352833"/>
            <a:chOff x="-24694925" y="3518700"/>
            <a:chExt cx="242625" cy="296175"/>
          </a:xfrm>
        </p:grpSpPr>
        <p:sp>
          <p:nvSpPr>
            <p:cNvPr id="5835" name="Google Shape;5835;p6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68"/>
          <p:cNvGrpSpPr/>
          <p:nvPr/>
        </p:nvGrpSpPr>
        <p:grpSpPr>
          <a:xfrm>
            <a:off x="5779280" y="3848107"/>
            <a:ext cx="289962" cy="352833"/>
            <a:chOff x="-24709100" y="3888875"/>
            <a:chExt cx="243400" cy="296175"/>
          </a:xfrm>
        </p:grpSpPr>
        <p:sp>
          <p:nvSpPr>
            <p:cNvPr id="5840" name="Google Shape;5840;p6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68"/>
          <p:cNvGrpSpPr/>
          <p:nvPr/>
        </p:nvGrpSpPr>
        <p:grpSpPr>
          <a:xfrm>
            <a:off x="7979280" y="2920770"/>
            <a:ext cx="356556" cy="349557"/>
            <a:chOff x="-22863675" y="3131775"/>
            <a:chExt cx="299300" cy="293425"/>
          </a:xfrm>
        </p:grpSpPr>
        <p:sp>
          <p:nvSpPr>
            <p:cNvPr id="5844" name="Google Shape;5844;p6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68"/>
          <p:cNvGrpSpPr/>
          <p:nvPr/>
        </p:nvGrpSpPr>
        <p:grpSpPr>
          <a:xfrm>
            <a:off x="5322144" y="1531949"/>
            <a:ext cx="310602" cy="352803"/>
            <a:chOff x="-28069875" y="3175300"/>
            <a:chExt cx="260725" cy="296150"/>
          </a:xfrm>
        </p:grpSpPr>
        <p:sp>
          <p:nvSpPr>
            <p:cNvPr id="5848" name="Google Shape;5848;p6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7" name="Google Shape;5857;p68"/>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8" name="Google Shape;5858;p68"/>
          <p:cNvGrpSpPr/>
          <p:nvPr/>
        </p:nvGrpSpPr>
        <p:grpSpPr>
          <a:xfrm>
            <a:off x="5363423" y="2439183"/>
            <a:ext cx="228045" cy="351880"/>
            <a:chOff x="-28032075" y="3916450"/>
            <a:chExt cx="191425" cy="295375"/>
          </a:xfrm>
        </p:grpSpPr>
        <p:sp>
          <p:nvSpPr>
            <p:cNvPr id="5859" name="Google Shape;5859;p6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8"/>
          <p:cNvGrpSpPr/>
          <p:nvPr/>
        </p:nvGrpSpPr>
        <p:grpSpPr>
          <a:xfrm>
            <a:off x="7528769" y="1531934"/>
            <a:ext cx="352833" cy="352833"/>
            <a:chOff x="-26201650" y="3176075"/>
            <a:chExt cx="296175" cy="296175"/>
          </a:xfrm>
        </p:grpSpPr>
        <p:sp>
          <p:nvSpPr>
            <p:cNvPr id="5863" name="Google Shape;5863;p6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68"/>
          <p:cNvGrpSpPr/>
          <p:nvPr/>
        </p:nvGrpSpPr>
        <p:grpSpPr>
          <a:xfrm>
            <a:off x="7528293" y="1989155"/>
            <a:ext cx="353786" cy="351880"/>
            <a:chOff x="-26204800" y="3547050"/>
            <a:chExt cx="296975" cy="295375"/>
          </a:xfrm>
        </p:grpSpPr>
        <p:sp>
          <p:nvSpPr>
            <p:cNvPr id="5866" name="Google Shape;5866;p6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68"/>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9" name="Google Shape;5869;p68"/>
          <p:cNvGrpSpPr/>
          <p:nvPr/>
        </p:nvGrpSpPr>
        <p:grpSpPr>
          <a:xfrm>
            <a:off x="6199548" y="2919133"/>
            <a:ext cx="345328" cy="352833"/>
            <a:chOff x="-24353875" y="3147725"/>
            <a:chExt cx="289875" cy="296175"/>
          </a:xfrm>
        </p:grpSpPr>
        <p:sp>
          <p:nvSpPr>
            <p:cNvPr id="5870" name="Google Shape;5870;p6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8"/>
          <p:cNvGrpSpPr/>
          <p:nvPr/>
        </p:nvGrpSpPr>
        <p:grpSpPr>
          <a:xfrm>
            <a:off x="6207530" y="3398540"/>
            <a:ext cx="329365" cy="351910"/>
            <a:chOff x="-24344425" y="3519475"/>
            <a:chExt cx="276475" cy="295400"/>
          </a:xfrm>
        </p:grpSpPr>
        <p:sp>
          <p:nvSpPr>
            <p:cNvPr id="5873" name="Google Shape;5873;p6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8"/>
          <p:cNvGrpSpPr/>
          <p:nvPr/>
        </p:nvGrpSpPr>
        <p:grpSpPr>
          <a:xfrm>
            <a:off x="6197210" y="3850460"/>
            <a:ext cx="350004" cy="348128"/>
            <a:chOff x="-24353075" y="3891250"/>
            <a:chExt cx="293800" cy="292225"/>
          </a:xfrm>
        </p:grpSpPr>
        <p:sp>
          <p:nvSpPr>
            <p:cNvPr id="5876" name="Google Shape;5876;p6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8"/>
          <p:cNvGrpSpPr/>
          <p:nvPr/>
        </p:nvGrpSpPr>
        <p:grpSpPr>
          <a:xfrm>
            <a:off x="7980681" y="3398763"/>
            <a:ext cx="353757" cy="351463"/>
            <a:chOff x="-22845575" y="3504075"/>
            <a:chExt cx="296950" cy="295025"/>
          </a:xfrm>
        </p:grpSpPr>
        <p:sp>
          <p:nvSpPr>
            <p:cNvPr id="5879" name="Google Shape;5879;p6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8"/>
          <p:cNvGrpSpPr/>
          <p:nvPr/>
        </p:nvGrpSpPr>
        <p:grpSpPr>
          <a:xfrm>
            <a:off x="5773862" y="1532411"/>
            <a:ext cx="299344" cy="351880"/>
            <a:chOff x="-27691025" y="3175300"/>
            <a:chExt cx="251275" cy="295375"/>
          </a:xfrm>
        </p:grpSpPr>
        <p:sp>
          <p:nvSpPr>
            <p:cNvPr id="5882" name="Google Shape;5882;p6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8"/>
          <p:cNvGrpSpPr/>
          <p:nvPr/>
        </p:nvGrpSpPr>
        <p:grpSpPr>
          <a:xfrm>
            <a:off x="5746179" y="2051087"/>
            <a:ext cx="354710" cy="228015"/>
            <a:chOff x="-27721750" y="3598250"/>
            <a:chExt cx="297750" cy="191400"/>
          </a:xfrm>
        </p:grpSpPr>
        <p:sp>
          <p:nvSpPr>
            <p:cNvPr id="5887" name="Google Shape;5887;p6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8"/>
          <p:cNvGrpSpPr/>
          <p:nvPr/>
        </p:nvGrpSpPr>
        <p:grpSpPr>
          <a:xfrm>
            <a:off x="5747579" y="2444633"/>
            <a:ext cx="351910" cy="340980"/>
            <a:chOff x="-27719400" y="3925600"/>
            <a:chExt cx="295400" cy="286225"/>
          </a:xfrm>
        </p:grpSpPr>
        <p:sp>
          <p:nvSpPr>
            <p:cNvPr id="5890" name="Google Shape;5890;p6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68"/>
          <p:cNvGrpSpPr/>
          <p:nvPr/>
        </p:nvGrpSpPr>
        <p:grpSpPr>
          <a:xfrm>
            <a:off x="7968851" y="1531473"/>
            <a:ext cx="353757" cy="353757"/>
            <a:chOff x="-25834600" y="3176875"/>
            <a:chExt cx="296950" cy="296950"/>
          </a:xfrm>
        </p:grpSpPr>
        <p:sp>
          <p:nvSpPr>
            <p:cNvPr id="5893" name="Google Shape;5893;p6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68"/>
          <p:cNvGrpSpPr/>
          <p:nvPr/>
        </p:nvGrpSpPr>
        <p:grpSpPr>
          <a:xfrm>
            <a:off x="7968851" y="1999474"/>
            <a:ext cx="353757" cy="331241"/>
            <a:chOff x="-25834600" y="3564375"/>
            <a:chExt cx="296950" cy="278050"/>
          </a:xfrm>
        </p:grpSpPr>
        <p:sp>
          <p:nvSpPr>
            <p:cNvPr id="5899" name="Google Shape;5899;p6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68"/>
          <p:cNvGrpSpPr/>
          <p:nvPr/>
        </p:nvGrpSpPr>
        <p:grpSpPr>
          <a:xfrm>
            <a:off x="7966974" y="2438826"/>
            <a:ext cx="357509" cy="352595"/>
            <a:chOff x="-25834600" y="3915850"/>
            <a:chExt cx="300100" cy="295975"/>
          </a:xfrm>
        </p:grpSpPr>
        <p:sp>
          <p:nvSpPr>
            <p:cNvPr id="5908" name="Google Shape;5908;p6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68"/>
          <p:cNvGrpSpPr/>
          <p:nvPr/>
        </p:nvGrpSpPr>
        <p:grpSpPr>
          <a:xfrm>
            <a:off x="6702402" y="2920056"/>
            <a:ext cx="228968" cy="350987"/>
            <a:chOff x="-23930925" y="3149300"/>
            <a:chExt cx="192200" cy="294625"/>
          </a:xfrm>
        </p:grpSpPr>
        <p:sp>
          <p:nvSpPr>
            <p:cNvPr id="5912" name="Google Shape;5912;p6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8"/>
          <p:cNvGrpSpPr/>
          <p:nvPr/>
        </p:nvGrpSpPr>
        <p:grpSpPr>
          <a:xfrm>
            <a:off x="6659232" y="3398540"/>
            <a:ext cx="315307" cy="351910"/>
            <a:chOff x="-23962425" y="3519475"/>
            <a:chExt cx="264675" cy="295400"/>
          </a:xfrm>
        </p:grpSpPr>
        <p:sp>
          <p:nvSpPr>
            <p:cNvPr id="5917" name="Google Shape;5917;p6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9" name="Google Shape;5919;p68"/>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0" name="Google Shape;5920;p68"/>
          <p:cNvGrpSpPr/>
          <p:nvPr/>
        </p:nvGrpSpPr>
        <p:grpSpPr>
          <a:xfrm>
            <a:off x="8037908" y="3848584"/>
            <a:ext cx="239302" cy="351880"/>
            <a:chOff x="-22788075" y="3904625"/>
            <a:chExt cx="200875" cy="295375"/>
          </a:xfrm>
        </p:grpSpPr>
        <p:sp>
          <p:nvSpPr>
            <p:cNvPr id="5921" name="Google Shape;5921;p6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68"/>
          <p:cNvGrpSpPr/>
          <p:nvPr/>
        </p:nvGrpSpPr>
        <p:grpSpPr>
          <a:xfrm>
            <a:off x="6193206" y="1531949"/>
            <a:ext cx="354710" cy="352803"/>
            <a:chOff x="-27351575" y="3175300"/>
            <a:chExt cx="297750" cy="296150"/>
          </a:xfrm>
        </p:grpSpPr>
        <p:sp>
          <p:nvSpPr>
            <p:cNvPr id="5926" name="Google Shape;5926;p6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68"/>
          <p:cNvGrpSpPr/>
          <p:nvPr/>
        </p:nvGrpSpPr>
        <p:grpSpPr>
          <a:xfrm>
            <a:off x="6235914" y="1988559"/>
            <a:ext cx="269293" cy="353072"/>
            <a:chOff x="-27313750" y="3545275"/>
            <a:chExt cx="226050" cy="296375"/>
          </a:xfrm>
        </p:grpSpPr>
        <p:sp>
          <p:nvSpPr>
            <p:cNvPr id="5931" name="Google Shape;5931;p6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68"/>
          <p:cNvGrpSpPr/>
          <p:nvPr/>
        </p:nvGrpSpPr>
        <p:grpSpPr>
          <a:xfrm>
            <a:off x="6193206" y="2436830"/>
            <a:ext cx="354710" cy="356586"/>
            <a:chOff x="-27351575" y="3915650"/>
            <a:chExt cx="297750" cy="299325"/>
          </a:xfrm>
        </p:grpSpPr>
        <p:sp>
          <p:nvSpPr>
            <p:cNvPr id="5935" name="Google Shape;5935;p6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8"/>
          <p:cNvGrpSpPr/>
          <p:nvPr/>
        </p:nvGrpSpPr>
        <p:grpSpPr>
          <a:xfrm>
            <a:off x="4880696" y="2919029"/>
            <a:ext cx="319060" cy="353042"/>
            <a:chOff x="-25445525" y="3175900"/>
            <a:chExt cx="267825" cy="296350"/>
          </a:xfrm>
        </p:grpSpPr>
        <p:sp>
          <p:nvSpPr>
            <p:cNvPr id="5938" name="Google Shape;5938;p6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8"/>
          <p:cNvGrpSpPr/>
          <p:nvPr/>
        </p:nvGrpSpPr>
        <p:grpSpPr>
          <a:xfrm>
            <a:off x="4862410" y="3409352"/>
            <a:ext cx="355633" cy="330288"/>
            <a:chOff x="-25465200" y="3565175"/>
            <a:chExt cx="298525" cy="277250"/>
          </a:xfrm>
        </p:grpSpPr>
        <p:sp>
          <p:nvSpPr>
            <p:cNvPr id="5942" name="Google Shape;5942;p6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8"/>
          <p:cNvGrpSpPr/>
          <p:nvPr/>
        </p:nvGrpSpPr>
        <p:grpSpPr>
          <a:xfrm>
            <a:off x="4861948" y="3848882"/>
            <a:ext cx="356556" cy="351285"/>
            <a:chOff x="-25465200" y="3916150"/>
            <a:chExt cx="299300" cy="294875"/>
          </a:xfrm>
        </p:grpSpPr>
        <p:sp>
          <p:nvSpPr>
            <p:cNvPr id="5945" name="Google Shape;5945;p6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68"/>
          <p:cNvGrpSpPr/>
          <p:nvPr/>
        </p:nvGrpSpPr>
        <p:grpSpPr>
          <a:xfrm>
            <a:off x="7089388" y="2919148"/>
            <a:ext cx="351880" cy="352803"/>
            <a:chOff x="-23615075" y="3148525"/>
            <a:chExt cx="295375" cy="296150"/>
          </a:xfrm>
        </p:grpSpPr>
        <p:sp>
          <p:nvSpPr>
            <p:cNvPr id="5948" name="Google Shape;5948;p6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2" name="Google Shape;5952;p68"/>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3" name="Google Shape;5953;p68"/>
          <p:cNvGrpSpPr/>
          <p:nvPr/>
        </p:nvGrpSpPr>
        <p:grpSpPr>
          <a:xfrm>
            <a:off x="7088911" y="3858427"/>
            <a:ext cx="352833" cy="332194"/>
            <a:chOff x="-23615075" y="3906200"/>
            <a:chExt cx="296175" cy="278850"/>
          </a:xfrm>
        </p:grpSpPr>
        <p:sp>
          <p:nvSpPr>
            <p:cNvPr id="5954" name="Google Shape;5954;p6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7" name="Google Shape;5957;p68"/>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8" name="Google Shape;5958;p68"/>
          <p:cNvGrpSpPr/>
          <p:nvPr/>
        </p:nvGrpSpPr>
        <p:grpSpPr>
          <a:xfrm>
            <a:off x="6637880" y="1532068"/>
            <a:ext cx="353757" cy="352565"/>
            <a:chOff x="-26980600" y="3175500"/>
            <a:chExt cx="296950" cy="295950"/>
          </a:xfrm>
        </p:grpSpPr>
        <p:sp>
          <p:nvSpPr>
            <p:cNvPr id="5959" name="Google Shape;5959;p6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2" name="Google Shape;5962;p68"/>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3" name="Google Shape;5963;p68"/>
          <p:cNvGrpSpPr/>
          <p:nvPr/>
        </p:nvGrpSpPr>
        <p:grpSpPr>
          <a:xfrm>
            <a:off x="6638357" y="2470604"/>
            <a:ext cx="352803" cy="289039"/>
            <a:chOff x="-26981375" y="3951875"/>
            <a:chExt cx="296150" cy="242625"/>
          </a:xfrm>
        </p:grpSpPr>
        <p:sp>
          <p:nvSpPr>
            <p:cNvPr id="5964" name="Google Shape;5964;p6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8"/>
          <p:cNvGrpSpPr/>
          <p:nvPr/>
        </p:nvGrpSpPr>
        <p:grpSpPr>
          <a:xfrm>
            <a:off x="5303399" y="2918195"/>
            <a:ext cx="351910" cy="354710"/>
            <a:chOff x="-25094250" y="3176075"/>
            <a:chExt cx="295400" cy="297750"/>
          </a:xfrm>
        </p:grpSpPr>
        <p:sp>
          <p:nvSpPr>
            <p:cNvPr id="5968" name="Google Shape;5968;p6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8"/>
          <p:cNvGrpSpPr/>
          <p:nvPr/>
        </p:nvGrpSpPr>
        <p:grpSpPr>
          <a:xfrm>
            <a:off x="5303399" y="3398556"/>
            <a:ext cx="351910" cy="351880"/>
            <a:chOff x="-25094250" y="3547050"/>
            <a:chExt cx="295400" cy="295375"/>
          </a:xfrm>
        </p:grpSpPr>
        <p:sp>
          <p:nvSpPr>
            <p:cNvPr id="5972" name="Google Shape;5972;p6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7" name="Google Shape;5977;p68"/>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8" name="Google Shape;5978;p68"/>
          <p:cNvGrpSpPr/>
          <p:nvPr/>
        </p:nvGrpSpPr>
        <p:grpSpPr>
          <a:xfrm>
            <a:off x="7535476" y="2919148"/>
            <a:ext cx="352803" cy="352803"/>
            <a:chOff x="-23245675" y="3148525"/>
            <a:chExt cx="296150" cy="296150"/>
          </a:xfrm>
        </p:grpSpPr>
        <p:sp>
          <p:nvSpPr>
            <p:cNvPr id="5979" name="Google Shape;5979;p6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2" name="Google Shape;5982;p68"/>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3" name="Google Shape;5983;p68"/>
          <p:cNvGrpSpPr/>
          <p:nvPr/>
        </p:nvGrpSpPr>
        <p:grpSpPr>
          <a:xfrm>
            <a:off x="7535938" y="3848122"/>
            <a:ext cx="351880" cy="352803"/>
            <a:chOff x="-23244900" y="3888100"/>
            <a:chExt cx="295375" cy="296150"/>
          </a:xfrm>
        </p:grpSpPr>
        <p:sp>
          <p:nvSpPr>
            <p:cNvPr id="5984" name="Google Shape;5984;p6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5" name="Google Shape;5995;p68"/>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99"/>
        <p:cNvGrpSpPr/>
        <p:nvPr/>
      </p:nvGrpSpPr>
      <p:grpSpPr>
        <a:xfrm>
          <a:off x="0" y="0"/>
          <a:ext cx="0" cy="0"/>
          <a:chOff x="0" y="0"/>
          <a:chExt cx="0" cy="0"/>
        </a:xfrm>
      </p:grpSpPr>
      <p:sp>
        <p:nvSpPr>
          <p:cNvPr id="6000" name="Google Shape;6000;p69"/>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1" name="Google Shape;6001;p69"/>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2" name="Google Shape;6002;p69"/>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3" name="Google Shape;6003;p69"/>
          <p:cNvGrpSpPr/>
          <p:nvPr/>
        </p:nvGrpSpPr>
        <p:grpSpPr>
          <a:xfrm>
            <a:off x="850004" y="1975418"/>
            <a:ext cx="367261" cy="367261"/>
            <a:chOff x="-65145700" y="3727425"/>
            <a:chExt cx="317425" cy="317425"/>
          </a:xfrm>
        </p:grpSpPr>
        <p:sp>
          <p:nvSpPr>
            <p:cNvPr id="6004" name="Google Shape;6004;p6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69"/>
          <p:cNvGrpSpPr/>
          <p:nvPr/>
        </p:nvGrpSpPr>
        <p:grpSpPr>
          <a:xfrm>
            <a:off x="853201" y="2404333"/>
            <a:ext cx="360868" cy="367261"/>
            <a:chOff x="-65144125" y="4094450"/>
            <a:chExt cx="311900" cy="317425"/>
          </a:xfrm>
        </p:grpSpPr>
        <p:sp>
          <p:nvSpPr>
            <p:cNvPr id="6007" name="Google Shape;6007;p6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0" name="Google Shape;6010;p69"/>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1" name="Google Shape;6011;p69"/>
          <p:cNvGrpSpPr/>
          <p:nvPr/>
        </p:nvGrpSpPr>
        <p:grpSpPr>
          <a:xfrm>
            <a:off x="3056770" y="1975028"/>
            <a:ext cx="370645" cy="368042"/>
            <a:chOff x="-63250675" y="3744075"/>
            <a:chExt cx="320350" cy="318100"/>
          </a:xfrm>
        </p:grpSpPr>
        <p:sp>
          <p:nvSpPr>
            <p:cNvPr id="6012" name="Google Shape;6012;p6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69"/>
          <p:cNvGrpSpPr/>
          <p:nvPr/>
        </p:nvGrpSpPr>
        <p:grpSpPr>
          <a:xfrm>
            <a:off x="3058462" y="2404333"/>
            <a:ext cx="367261" cy="367261"/>
            <a:chOff x="-63250675" y="4110200"/>
            <a:chExt cx="317425" cy="317425"/>
          </a:xfrm>
        </p:grpSpPr>
        <p:sp>
          <p:nvSpPr>
            <p:cNvPr id="6016" name="Google Shape;6016;p6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9"/>
          <p:cNvGrpSpPr/>
          <p:nvPr/>
        </p:nvGrpSpPr>
        <p:grpSpPr>
          <a:xfrm>
            <a:off x="1737509" y="2901428"/>
            <a:ext cx="359075" cy="358844"/>
            <a:chOff x="-61351725" y="3372400"/>
            <a:chExt cx="310350" cy="310150"/>
          </a:xfrm>
        </p:grpSpPr>
        <p:sp>
          <p:nvSpPr>
            <p:cNvPr id="6026" name="Google Shape;6026;p6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9"/>
          <p:cNvGrpSpPr/>
          <p:nvPr/>
        </p:nvGrpSpPr>
        <p:grpSpPr>
          <a:xfrm>
            <a:off x="1733864" y="3364484"/>
            <a:ext cx="366364" cy="333534"/>
            <a:chOff x="-61354875" y="3751050"/>
            <a:chExt cx="316650" cy="288275"/>
          </a:xfrm>
        </p:grpSpPr>
        <p:sp>
          <p:nvSpPr>
            <p:cNvPr id="6030" name="Google Shape;6030;p6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69"/>
          <p:cNvGrpSpPr/>
          <p:nvPr/>
        </p:nvGrpSpPr>
        <p:grpSpPr>
          <a:xfrm>
            <a:off x="1733864" y="3806124"/>
            <a:ext cx="366364" cy="367290"/>
            <a:chOff x="-61354875" y="4101525"/>
            <a:chExt cx="316650" cy="317450"/>
          </a:xfrm>
        </p:grpSpPr>
        <p:sp>
          <p:nvSpPr>
            <p:cNvPr id="6034" name="Google Shape;6034;p6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69"/>
          <p:cNvGrpSpPr/>
          <p:nvPr/>
        </p:nvGrpSpPr>
        <p:grpSpPr>
          <a:xfrm>
            <a:off x="3950299" y="2898000"/>
            <a:ext cx="368157" cy="365699"/>
            <a:chOff x="-59470075" y="3308975"/>
            <a:chExt cx="318200" cy="316075"/>
          </a:xfrm>
        </p:grpSpPr>
        <p:sp>
          <p:nvSpPr>
            <p:cNvPr id="6037" name="Google Shape;6037;p6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9"/>
          <p:cNvGrpSpPr/>
          <p:nvPr/>
        </p:nvGrpSpPr>
        <p:grpSpPr>
          <a:xfrm>
            <a:off x="1295729" y="1533705"/>
            <a:ext cx="367261" cy="364686"/>
            <a:chOff x="-64781025" y="3361050"/>
            <a:chExt cx="317425" cy="315200"/>
          </a:xfrm>
        </p:grpSpPr>
        <p:sp>
          <p:nvSpPr>
            <p:cNvPr id="6047" name="Google Shape;6047;p6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1" name="Google Shape;6051;p69"/>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9"/>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9"/>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4" name="Google Shape;6054;p69"/>
          <p:cNvGrpSpPr/>
          <p:nvPr/>
        </p:nvGrpSpPr>
        <p:grpSpPr>
          <a:xfrm>
            <a:off x="3500129" y="1975144"/>
            <a:ext cx="382765" cy="367810"/>
            <a:chOff x="-62890750" y="3747425"/>
            <a:chExt cx="330825" cy="317900"/>
          </a:xfrm>
        </p:grpSpPr>
        <p:sp>
          <p:nvSpPr>
            <p:cNvPr id="6055" name="Google Shape;6055;p6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69"/>
          <p:cNvGrpSpPr/>
          <p:nvPr/>
        </p:nvGrpSpPr>
        <p:grpSpPr>
          <a:xfrm>
            <a:off x="3507881" y="2404781"/>
            <a:ext cx="367261" cy="366364"/>
            <a:chOff x="-62884425" y="4111775"/>
            <a:chExt cx="317425" cy="316650"/>
          </a:xfrm>
        </p:grpSpPr>
        <p:sp>
          <p:nvSpPr>
            <p:cNvPr id="6070" name="Google Shape;6070;p6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9"/>
          <p:cNvGrpSpPr/>
          <p:nvPr/>
        </p:nvGrpSpPr>
        <p:grpSpPr>
          <a:xfrm>
            <a:off x="2180515" y="2900850"/>
            <a:ext cx="365438" cy="360001"/>
            <a:chOff x="-60991775" y="3376900"/>
            <a:chExt cx="315850" cy="311150"/>
          </a:xfrm>
        </p:grpSpPr>
        <p:sp>
          <p:nvSpPr>
            <p:cNvPr id="6073" name="Google Shape;6073;p6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69"/>
          <p:cNvGrpSpPr/>
          <p:nvPr/>
        </p:nvGrpSpPr>
        <p:grpSpPr>
          <a:xfrm>
            <a:off x="2180052" y="3351714"/>
            <a:ext cx="366364" cy="359075"/>
            <a:chOff x="-60988625" y="3740800"/>
            <a:chExt cx="316650" cy="310350"/>
          </a:xfrm>
        </p:grpSpPr>
        <p:sp>
          <p:nvSpPr>
            <p:cNvPr id="6077" name="Google Shape;6077;p6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69"/>
          <p:cNvGrpSpPr/>
          <p:nvPr/>
        </p:nvGrpSpPr>
        <p:grpSpPr>
          <a:xfrm>
            <a:off x="2180052" y="3807165"/>
            <a:ext cx="366364" cy="365207"/>
            <a:chOff x="-60987850" y="4100950"/>
            <a:chExt cx="316650" cy="315650"/>
          </a:xfrm>
        </p:grpSpPr>
        <p:sp>
          <p:nvSpPr>
            <p:cNvPr id="6081" name="Google Shape;6081;p6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69"/>
          <p:cNvGrpSpPr/>
          <p:nvPr/>
        </p:nvGrpSpPr>
        <p:grpSpPr>
          <a:xfrm>
            <a:off x="3949836" y="3352625"/>
            <a:ext cx="369083" cy="357253"/>
            <a:chOff x="-59447250" y="3706150"/>
            <a:chExt cx="319000" cy="308775"/>
          </a:xfrm>
        </p:grpSpPr>
        <p:sp>
          <p:nvSpPr>
            <p:cNvPr id="6087" name="Google Shape;6087;p6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69"/>
          <p:cNvGrpSpPr/>
          <p:nvPr/>
        </p:nvGrpSpPr>
        <p:grpSpPr>
          <a:xfrm>
            <a:off x="1738564" y="1545199"/>
            <a:ext cx="368186" cy="364224"/>
            <a:chOff x="-64406125" y="3362225"/>
            <a:chExt cx="318225" cy="314800"/>
          </a:xfrm>
        </p:grpSpPr>
        <p:sp>
          <p:nvSpPr>
            <p:cNvPr id="6092" name="Google Shape;6092;p6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4" name="Google Shape;6094;p69"/>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5" name="Google Shape;6095;p69"/>
          <p:cNvGrpSpPr/>
          <p:nvPr/>
        </p:nvGrpSpPr>
        <p:grpSpPr>
          <a:xfrm>
            <a:off x="1739027" y="2416044"/>
            <a:ext cx="367261" cy="366364"/>
            <a:chOff x="-64410850" y="4094450"/>
            <a:chExt cx="317425" cy="316650"/>
          </a:xfrm>
        </p:grpSpPr>
        <p:sp>
          <p:nvSpPr>
            <p:cNvPr id="6096" name="Google Shape;6096;p6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9" name="Google Shape;6099;p69"/>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0" name="Google Shape;6100;p69"/>
          <p:cNvGrpSpPr/>
          <p:nvPr/>
        </p:nvGrpSpPr>
        <p:grpSpPr>
          <a:xfrm>
            <a:off x="3960575" y="1974854"/>
            <a:ext cx="365467" cy="368389"/>
            <a:chOff x="-62516625" y="3743175"/>
            <a:chExt cx="315875" cy="318400"/>
          </a:xfrm>
        </p:grpSpPr>
        <p:sp>
          <p:nvSpPr>
            <p:cNvPr id="6101" name="Google Shape;6101;p6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9"/>
          <p:cNvGrpSpPr/>
          <p:nvPr/>
        </p:nvGrpSpPr>
        <p:grpSpPr>
          <a:xfrm>
            <a:off x="3967415" y="2424826"/>
            <a:ext cx="351786" cy="326274"/>
            <a:chOff x="-62511900" y="4129100"/>
            <a:chExt cx="304050" cy="282000"/>
          </a:xfrm>
        </p:grpSpPr>
        <p:sp>
          <p:nvSpPr>
            <p:cNvPr id="6104" name="Google Shape;6104;p6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69"/>
          <p:cNvGrpSpPr/>
          <p:nvPr/>
        </p:nvGrpSpPr>
        <p:grpSpPr>
          <a:xfrm>
            <a:off x="2645537" y="2897220"/>
            <a:ext cx="310770" cy="367261"/>
            <a:chOff x="-60597975" y="3367475"/>
            <a:chExt cx="268600" cy="317425"/>
          </a:xfrm>
        </p:grpSpPr>
        <p:sp>
          <p:nvSpPr>
            <p:cNvPr id="6110" name="Google Shape;6110;p6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9"/>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6" name="Google Shape;6116;p69"/>
          <p:cNvGrpSpPr/>
          <p:nvPr/>
        </p:nvGrpSpPr>
        <p:grpSpPr>
          <a:xfrm>
            <a:off x="2617740" y="3858536"/>
            <a:ext cx="366364" cy="262465"/>
            <a:chOff x="-60621600" y="4145650"/>
            <a:chExt cx="316650" cy="226850"/>
          </a:xfrm>
        </p:grpSpPr>
        <p:sp>
          <p:nvSpPr>
            <p:cNvPr id="6117" name="Google Shape;6117;p6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69"/>
          <p:cNvGrpSpPr/>
          <p:nvPr/>
        </p:nvGrpSpPr>
        <p:grpSpPr>
          <a:xfrm>
            <a:off x="3954392" y="3807035"/>
            <a:ext cx="359972" cy="365467"/>
            <a:chOff x="-59400775" y="4084200"/>
            <a:chExt cx="311125" cy="315875"/>
          </a:xfrm>
        </p:grpSpPr>
        <p:sp>
          <p:nvSpPr>
            <p:cNvPr id="6121" name="Google Shape;6121;p6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9"/>
          <p:cNvGrpSpPr/>
          <p:nvPr/>
        </p:nvGrpSpPr>
        <p:grpSpPr>
          <a:xfrm>
            <a:off x="2178486" y="1532866"/>
            <a:ext cx="365438" cy="366364"/>
            <a:chOff x="-64044600" y="3360375"/>
            <a:chExt cx="315850" cy="316650"/>
          </a:xfrm>
        </p:grpSpPr>
        <p:sp>
          <p:nvSpPr>
            <p:cNvPr id="6128" name="Google Shape;6128;p6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69"/>
          <p:cNvGrpSpPr/>
          <p:nvPr/>
        </p:nvGrpSpPr>
        <p:grpSpPr>
          <a:xfrm>
            <a:off x="2204909" y="1975418"/>
            <a:ext cx="312592" cy="367261"/>
            <a:chOff x="-64022550" y="3727425"/>
            <a:chExt cx="270175" cy="317425"/>
          </a:xfrm>
        </p:grpSpPr>
        <p:sp>
          <p:nvSpPr>
            <p:cNvPr id="6132" name="Google Shape;6132;p6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69"/>
          <p:cNvGrpSpPr/>
          <p:nvPr/>
        </p:nvGrpSpPr>
        <p:grpSpPr>
          <a:xfrm>
            <a:off x="2229047" y="2404318"/>
            <a:ext cx="264317" cy="367290"/>
            <a:chOff x="-64001300" y="4093650"/>
            <a:chExt cx="228450" cy="317450"/>
          </a:xfrm>
        </p:grpSpPr>
        <p:sp>
          <p:nvSpPr>
            <p:cNvPr id="6136" name="Google Shape;6136;p6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9"/>
          <p:cNvGrpSpPr/>
          <p:nvPr/>
        </p:nvGrpSpPr>
        <p:grpSpPr>
          <a:xfrm>
            <a:off x="848051" y="2897610"/>
            <a:ext cx="359972" cy="366480"/>
            <a:chOff x="-62148800" y="3377700"/>
            <a:chExt cx="311125" cy="316750"/>
          </a:xfrm>
        </p:grpSpPr>
        <p:sp>
          <p:nvSpPr>
            <p:cNvPr id="6141" name="Google Shape;6141;p6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9"/>
          <p:cNvGrpSpPr/>
          <p:nvPr/>
        </p:nvGrpSpPr>
        <p:grpSpPr>
          <a:xfrm>
            <a:off x="843958" y="3347607"/>
            <a:ext cx="368157" cy="367290"/>
            <a:chOff x="-62154300" y="3743950"/>
            <a:chExt cx="318200" cy="317450"/>
          </a:xfrm>
        </p:grpSpPr>
        <p:sp>
          <p:nvSpPr>
            <p:cNvPr id="6144" name="Google Shape;6144;p6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9"/>
          <p:cNvGrpSpPr/>
          <p:nvPr/>
        </p:nvGrpSpPr>
        <p:grpSpPr>
          <a:xfrm>
            <a:off x="843944" y="3806587"/>
            <a:ext cx="368186" cy="366364"/>
            <a:chOff x="-62151950" y="4111775"/>
            <a:chExt cx="318225" cy="316650"/>
          </a:xfrm>
        </p:grpSpPr>
        <p:sp>
          <p:nvSpPr>
            <p:cNvPr id="6147" name="Google Shape;6147;p6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69"/>
          <p:cNvGrpSpPr/>
          <p:nvPr/>
        </p:nvGrpSpPr>
        <p:grpSpPr>
          <a:xfrm>
            <a:off x="3062568" y="2897133"/>
            <a:ext cx="368157" cy="367434"/>
            <a:chOff x="-60254550" y="3367325"/>
            <a:chExt cx="318200" cy="317575"/>
          </a:xfrm>
        </p:grpSpPr>
        <p:sp>
          <p:nvSpPr>
            <p:cNvPr id="6152" name="Google Shape;6152;p6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9"/>
          <p:cNvGrpSpPr/>
          <p:nvPr/>
        </p:nvGrpSpPr>
        <p:grpSpPr>
          <a:xfrm>
            <a:off x="3063465" y="3348127"/>
            <a:ext cx="366364" cy="366248"/>
            <a:chOff x="-60255350" y="3733825"/>
            <a:chExt cx="316650" cy="316550"/>
          </a:xfrm>
        </p:grpSpPr>
        <p:sp>
          <p:nvSpPr>
            <p:cNvPr id="6157" name="Google Shape;6157;p6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9"/>
          <p:cNvGrpSpPr/>
          <p:nvPr/>
        </p:nvGrpSpPr>
        <p:grpSpPr>
          <a:xfrm>
            <a:off x="3091262" y="3807035"/>
            <a:ext cx="310770" cy="365467"/>
            <a:chOff x="-60232500" y="4101525"/>
            <a:chExt cx="268600" cy="315875"/>
          </a:xfrm>
        </p:grpSpPr>
        <p:sp>
          <p:nvSpPr>
            <p:cNvPr id="6165" name="Google Shape;6165;p6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7" name="Google Shape;6167;p69"/>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8" name="Google Shape;6168;p69"/>
          <p:cNvGrpSpPr/>
          <p:nvPr/>
        </p:nvGrpSpPr>
        <p:grpSpPr>
          <a:xfrm>
            <a:off x="2624262" y="1532866"/>
            <a:ext cx="368186" cy="366364"/>
            <a:chOff x="-63679950" y="3360375"/>
            <a:chExt cx="318225" cy="316650"/>
          </a:xfrm>
        </p:grpSpPr>
        <p:sp>
          <p:nvSpPr>
            <p:cNvPr id="6169" name="Google Shape;6169;p6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3" name="Google Shape;6173;p69"/>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4" name="Google Shape;6174;p69"/>
          <p:cNvGrpSpPr/>
          <p:nvPr/>
        </p:nvGrpSpPr>
        <p:grpSpPr>
          <a:xfrm>
            <a:off x="2622889" y="2404203"/>
            <a:ext cx="370934" cy="367521"/>
            <a:chOff x="-63679950" y="4093450"/>
            <a:chExt cx="320600" cy="317650"/>
          </a:xfrm>
        </p:grpSpPr>
        <p:sp>
          <p:nvSpPr>
            <p:cNvPr id="6175" name="Google Shape;6175;p6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9"/>
          <p:cNvGrpSpPr/>
          <p:nvPr/>
        </p:nvGrpSpPr>
        <p:grpSpPr>
          <a:xfrm>
            <a:off x="1283006" y="2897205"/>
            <a:ext cx="366364" cy="367290"/>
            <a:chOff x="-61784125" y="3377700"/>
            <a:chExt cx="316650" cy="317450"/>
          </a:xfrm>
        </p:grpSpPr>
        <p:sp>
          <p:nvSpPr>
            <p:cNvPr id="6179" name="Google Shape;6179;p6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9"/>
          <p:cNvGrpSpPr/>
          <p:nvPr/>
        </p:nvGrpSpPr>
        <p:grpSpPr>
          <a:xfrm>
            <a:off x="1283006" y="3347607"/>
            <a:ext cx="366364" cy="367290"/>
            <a:chOff x="-61783350" y="3743950"/>
            <a:chExt cx="316650" cy="317450"/>
          </a:xfrm>
        </p:grpSpPr>
        <p:sp>
          <p:nvSpPr>
            <p:cNvPr id="6187" name="Google Shape;6187;p6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9" name="Google Shape;6189;p69"/>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9"/>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9"/>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2" name="Google Shape;6192;p69"/>
          <p:cNvGrpSpPr/>
          <p:nvPr/>
        </p:nvGrpSpPr>
        <p:grpSpPr>
          <a:xfrm>
            <a:off x="3504430" y="3807440"/>
            <a:ext cx="369112" cy="364657"/>
            <a:chOff x="-59869425" y="4102225"/>
            <a:chExt cx="319025" cy="315175"/>
          </a:xfrm>
        </p:grpSpPr>
        <p:sp>
          <p:nvSpPr>
            <p:cNvPr id="6193" name="Google Shape;6193;p6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69"/>
          <p:cNvGrpSpPr/>
          <p:nvPr/>
        </p:nvGrpSpPr>
        <p:grpSpPr>
          <a:xfrm>
            <a:off x="2623233" y="4276262"/>
            <a:ext cx="366364" cy="365467"/>
            <a:chOff x="-59029025" y="3711650"/>
            <a:chExt cx="316650" cy="315875"/>
          </a:xfrm>
        </p:grpSpPr>
        <p:sp>
          <p:nvSpPr>
            <p:cNvPr id="6198" name="Google Shape;6198;p6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69"/>
          <p:cNvGrpSpPr/>
          <p:nvPr/>
        </p:nvGrpSpPr>
        <p:grpSpPr>
          <a:xfrm>
            <a:off x="4859311" y="1532317"/>
            <a:ext cx="351940" cy="348188"/>
            <a:chOff x="581525" y="3254850"/>
            <a:chExt cx="297750" cy="294575"/>
          </a:xfrm>
        </p:grpSpPr>
        <p:sp>
          <p:nvSpPr>
            <p:cNvPr id="6206" name="Google Shape;6206;p6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69"/>
          <p:cNvGrpSpPr/>
          <p:nvPr/>
        </p:nvGrpSpPr>
        <p:grpSpPr>
          <a:xfrm>
            <a:off x="4858380" y="1971253"/>
            <a:ext cx="353802" cy="351497"/>
            <a:chOff x="580725" y="3617925"/>
            <a:chExt cx="299325" cy="297375"/>
          </a:xfrm>
        </p:grpSpPr>
        <p:sp>
          <p:nvSpPr>
            <p:cNvPr id="6210" name="Google Shape;6210;p6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69"/>
          <p:cNvGrpSpPr/>
          <p:nvPr/>
        </p:nvGrpSpPr>
        <p:grpSpPr>
          <a:xfrm>
            <a:off x="4860242" y="2418443"/>
            <a:ext cx="350079" cy="350079"/>
            <a:chOff x="583100" y="3982600"/>
            <a:chExt cx="296175" cy="296175"/>
          </a:xfrm>
        </p:grpSpPr>
        <p:sp>
          <p:nvSpPr>
            <p:cNvPr id="6216" name="Google Shape;6216;p6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69"/>
          <p:cNvGrpSpPr/>
          <p:nvPr/>
        </p:nvGrpSpPr>
        <p:grpSpPr>
          <a:xfrm>
            <a:off x="7092856" y="1532067"/>
            <a:ext cx="307231" cy="348690"/>
            <a:chOff x="2423775" y="3226875"/>
            <a:chExt cx="259925" cy="295000"/>
          </a:xfrm>
        </p:grpSpPr>
        <p:sp>
          <p:nvSpPr>
            <p:cNvPr id="6224" name="Google Shape;6224;p6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9"/>
          <p:cNvGrpSpPr/>
          <p:nvPr/>
        </p:nvGrpSpPr>
        <p:grpSpPr>
          <a:xfrm>
            <a:off x="7070043" y="1973352"/>
            <a:ext cx="352857" cy="347301"/>
            <a:chOff x="2404875" y="3592725"/>
            <a:chExt cx="298525" cy="293825"/>
          </a:xfrm>
        </p:grpSpPr>
        <p:sp>
          <p:nvSpPr>
            <p:cNvPr id="6228" name="Google Shape;6228;p6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69"/>
          <p:cNvGrpSpPr/>
          <p:nvPr/>
        </p:nvGrpSpPr>
        <p:grpSpPr>
          <a:xfrm>
            <a:off x="7070974" y="2418917"/>
            <a:ext cx="350995" cy="349133"/>
            <a:chOff x="2404875" y="3955825"/>
            <a:chExt cx="296950" cy="295375"/>
          </a:xfrm>
        </p:grpSpPr>
        <p:sp>
          <p:nvSpPr>
            <p:cNvPr id="6232" name="Google Shape;6232;p6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69"/>
          <p:cNvGrpSpPr/>
          <p:nvPr/>
        </p:nvGrpSpPr>
        <p:grpSpPr>
          <a:xfrm>
            <a:off x="5764954" y="2883111"/>
            <a:ext cx="349163" cy="350079"/>
            <a:chOff x="4263650" y="3235150"/>
            <a:chExt cx="295400" cy="296175"/>
          </a:xfrm>
        </p:grpSpPr>
        <p:sp>
          <p:nvSpPr>
            <p:cNvPr id="6237" name="Google Shape;6237;p6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9"/>
          <p:cNvGrpSpPr/>
          <p:nvPr/>
        </p:nvGrpSpPr>
        <p:grpSpPr>
          <a:xfrm>
            <a:off x="5762634" y="3342272"/>
            <a:ext cx="353802" cy="327739"/>
            <a:chOff x="4266025" y="3609275"/>
            <a:chExt cx="299325" cy="277275"/>
          </a:xfrm>
        </p:grpSpPr>
        <p:sp>
          <p:nvSpPr>
            <p:cNvPr id="6243" name="Google Shape;6243;p6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69"/>
          <p:cNvGrpSpPr/>
          <p:nvPr/>
        </p:nvGrpSpPr>
        <p:grpSpPr>
          <a:xfrm>
            <a:off x="5763092" y="3807659"/>
            <a:ext cx="352886" cy="349133"/>
            <a:chOff x="4263650" y="3963700"/>
            <a:chExt cx="298550" cy="295375"/>
          </a:xfrm>
        </p:grpSpPr>
        <p:sp>
          <p:nvSpPr>
            <p:cNvPr id="6246" name="Google Shape;6246;p6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9"/>
          <p:cNvGrpSpPr/>
          <p:nvPr/>
        </p:nvGrpSpPr>
        <p:grpSpPr>
          <a:xfrm>
            <a:off x="8041429" y="2883111"/>
            <a:ext cx="226264" cy="350079"/>
            <a:chOff x="6164975" y="3211525"/>
            <a:chExt cx="191425" cy="296175"/>
          </a:xfrm>
        </p:grpSpPr>
        <p:sp>
          <p:nvSpPr>
            <p:cNvPr id="6254" name="Google Shape;6254;p6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69"/>
          <p:cNvGrpSpPr/>
          <p:nvPr/>
        </p:nvGrpSpPr>
        <p:grpSpPr>
          <a:xfrm>
            <a:off x="5303466" y="1531387"/>
            <a:ext cx="352886" cy="350049"/>
            <a:chOff x="946175" y="3253275"/>
            <a:chExt cx="298550" cy="296150"/>
          </a:xfrm>
        </p:grpSpPr>
        <p:sp>
          <p:nvSpPr>
            <p:cNvPr id="6262" name="Google Shape;6262;p6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69"/>
          <p:cNvGrpSpPr/>
          <p:nvPr/>
        </p:nvGrpSpPr>
        <p:grpSpPr>
          <a:xfrm>
            <a:off x="5304397" y="1973351"/>
            <a:ext cx="351024" cy="347301"/>
            <a:chOff x="946175" y="3619500"/>
            <a:chExt cx="296975" cy="293825"/>
          </a:xfrm>
        </p:grpSpPr>
        <p:sp>
          <p:nvSpPr>
            <p:cNvPr id="6268" name="Google Shape;6268;p6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69"/>
          <p:cNvGrpSpPr/>
          <p:nvPr/>
        </p:nvGrpSpPr>
        <p:grpSpPr>
          <a:xfrm>
            <a:off x="5303939" y="2417985"/>
            <a:ext cx="351940" cy="350995"/>
            <a:chOff x="944600" y="3981825"/>
            <a:chExt cx="297750" cy="296950"/>
          </a:xfrm>
        </p:grpSpPr>
        <p:sp>
          <p:nvSpPr>
            <p:cNvPr id="6275" name="Google Shape;6275;p6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9"/>
          <p:cNvGrpSpPr/>
          <p:nvPr/>
        </p:nvGrpSpPr>
        <p:grpSpPr>
          <a:xfrm>
            <a:off x="7520875" y="1531845"/>
            <a:ext cx="350079" cy="349133"/>
            <a:chOff x="2768750" y="3227275"/>
            <a:chExt cx="296175" cy="295375"/>
          </a:xfrm>
        </p:grpSpPr>
        <p:sp>
          <p:nvSpPr>
            <p:cNvPr id="6280" name="Google Shape;6280;p6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69"/>
          <p:cNvGrpSpPr/>
          <p:nvPr/>
        </p:nvGrpSpPr>
        <p:grpSpPr>
          <a:xfrm>
            <a:off x="7541826" y="1972717"/>
            <a:ext cx="308177" cy="348572"/>
            <a:chOff x="2786075" y="3591800"/>
            <a:chExt cx="260725" cy="294900"/>
          </a:xfrm>
        </p:grpSpPr>
        <p:sp>
          <p:nvSpPr>
            <p:cNvPr id="6289" name="Google Shape;6289;p6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69"/>
          <p:cNvGrpSpPr/>
          <p:nvPr/>
        </p:nvGrpSpPr>
        <p:grpSpPr>
          <a:xfrm>
            <a:off x="7582324" y="2418444"/>
            <a:ext cx="227180" cy="350079"/>
            <a:chOff x="2819150" y="3955025"/>
            <a:chExt cx="192200" cy="296175"/>
          </a:xfrm>
        </p:grpSpPr>
        <p:sp>
          <p:nvSpPr>
            <p:cNvPr id="6295" name="Google Shape;6295;p6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9"/>
          <p:cNvGrpSpPr/>
          <p:nvPr/>
        </p:nvGrpSpPr>
        <p:grpSpPr>
          <a:xfrm>
            <a:off x="6206097" y="2884042"/>
            <a:ext cx="349133" cy="348217"/>
            <a:chOff x="4629125" y="3235150"/>
            <a:chExt cx="295375" cy="294600"/>
          </a:xfrm>
        </p:grpSpPr>
        <p:sp>
          <p:nvSpPr>
            <p:cNvPr id="6300" name="Google Shape;6300;p6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9"/>
          <p:cNvGrpSpPr/>
          <p:nvPr/>
        </p:nvGrpSpPr>
        <p:grpSpPr>
          <a:xfrm>
            <a:off x="6206082" y="3331575"/>
            <a:ext cx="349163" cy="349133"/>
            <a:chOff x="4628325" y="3599825"/>
            <a:chExt cx="295400" cy="295375"/>
          </a:xfrm>
        </p:grpSpPr>
        <p:sp>
          <p:nvSpPr>
            <p:cNvPr id="6306" name="Google Shape;6306;p6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69"/>
          <p:cNvGrpSpPr/>
          <p:nvPr/>
        </p:nvGrpSpPr>
        <p:grpSpPr>
          <a:xfrm>
            <a:off x="6227033" y="3807186"/>
            <a:ext cx="307261" cy="350079"/>
            <a:chOff x="4645650" y="3962900"/>
            <a:chExt cx="259950" cy="296175"/>
          </a:xfrm>
        </p:grpSpPr>
        <p:sp>
          <p:nvSpPr>
            <p:cNvPr id="6319" name="Google Shape;6319;p6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69"/>
          <p:cNvGrpSpPr/>
          <p:nvPr/>
        </p:nvGrpSpPr>
        <p:grpSpPr>
          <a:xfrm>
            <a:off x="7979994" y="3332048"/>
            <a:ext cx="349133" cy="348188"/>
            <a:chOff x="6143725" y="3582500"/>
            <a:chExt cx="295375" cy="294575"/>
          </a:xfrm>
        </p:grpSpPr>
        <p:sp>
          <p:nvSpPr>
            <p:cNvPr id="6326" name="Google Shape;6326;p6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69"/>
          <p:cNvGrpSpPr/>
          <p:nvPr/>
        </p:nvGrpSpPr>
        <p:grpSpPr>
          <a:xfrm>
            <a:off x="5748820" y="1531387"/>
            <a:ext cx="350995" cy="350049"/>
            <a:chOff x="1310075" y="3253275"/>
            <a:chExt cx="296950" cy="296150"/>
          </a:xfrm>
        </p:grpSpPr>
        <p:sp>
          <p:nvSpPr>
            <p:cNvPr id="6334" name="Google Shape;6334;p6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7" name="Google Shape;6337;p69"/>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8" name="Google Shape;6338;p69"/>
          <p:cNvGrpSpPr/>
          <p:nvPr/>
        </p:nvGrpSpPr>
        <p:grpSpPr>
          <a:xfrm>
            <a:off x="5748347" y="2417646"/>
            <a:ext cx="351941" cy="351675"/>
            <a:chOff x="1310075" y="3980250"/>
            <a:chExt cx="297750" cy="297525"/>
          </a:xfrm>
        </p:grpSpPr>
        <p:sp>
          <p:nvSpPr>
            <p:cNvPr id="6339" name="Google Shape;6339;p6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69"/>
          <p:cNvGrpSpPr/>
          <p:nvPr/>
        </p:nvGrpSpPr>
        <p:grpSpPr>
          <a:xfrm>
            <a:off x="8013136" y="1531845"/>
            <a:ext cx="266305" cy="349133"/>
            <a:chOff x="3167275" y="3227275"/>
            <a:chExt cx="225300" cy="295375"/>
          </a:xfrm>
        </p:grpSpPr>
        <p:sp>
          <p:nvSpPr>
            <p:cNvPr id="6344" name="Google Shape;6344;p6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9" name="Google Shape;6349;p69"/>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69"/>
          <p:cNvGrpSpPr/>
          <p:nvPr/>
        </p:nvGrpSpPr>
        <p:grpSpPr>
          <a:xfrm>
            <a:off x="7970318" y="2418902"/>
            <a:ext cx="351940" cy="349163"/>
            <a:chOff x="3133425" y="3955025"/>
            <a:chExt cx="297750" cy="295400"/>
          </a:xfrm>
        </p:grpSpPr>
        <p:sp>
          <p:nvSpPr>
            <p:cNvPr id="6351" name="Google Shape;6351;p6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69"/>
          <p:cNvGrpSpPr/>
          <p:nvPr/>
        </p:nvGrpSpPr>
        <p:grpSpPr>
          <a:xfrm>
            <a:off x="6650491" y="2882490"/>
            <a:ext cx="350079" cy="351320"/>
            <a:chOff x="4991425" y="3234750"/>
            <a:chExt cx="296175" cy="297225"/>
          </a:xfrm>
        </p:grpSpPr>
        <p:sp>
          <p:nvSpPr>
            <p:cNvPr id="6355" name="Google Shape;6355;p6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69"/>
          <p:cNvGrpSpPr/>
          <p:nvPr/>
        </p:nvGrpSpPr>
        <p:grpSpPr>
          <a:xfrm>
            <a:off x="6650491" y="3352053"/>
            <a:ext cx="350079" cy="308177"/>
            <a:chOff x="4991425" y="3617150"/>
            <a:chExt cx="296175" cy="260725"/>
          </a:xfrm>
        </p:grpSpPr>
        <p:sp>
          <p:nvSpPr>
            <p:cNvPr id="6362" name="Google Shape;6362;p6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9"/>
          <p:cNvGrpSpPr/>
          <p:nvPr/>
        </p:nvGrpSpPr>
        <p:grpSpPr>
          <a:xfrm>
            <a:off x="6727764" y="3807644"/>
            <a:ext cx="195532" cy="349163"/>
            <a:chOff x="5056800" y="3962900"/>
            <a:chExt cx="165425" cy="295400"/>
          </a:xfrm>
        </p:grpSpPr>
        <p:sp>
          <p:nvSpPr>
            <p:cNvPr id="6370" name="Google Shape;6370;p6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9"/>
          <p:cNvGrpSpPr/>
          <p:nvPr/>
        </p:nvGrpSpPr>
        <p:grpSpPr>
          <a:xfrm>
            <a:off x="7979062" y="3807660"/>
            <a:ext cx="350995" cy="349133"/>
            <a:chOff x="6168925" y="3936925"/>
            <a:chExt cx="296950" cy="295375"/>
          </a:xfrm>
        </p:grpSpPr>
        <p:sp>
          <p:nvSpPr>
            <p:cNvPr id="6374" name="Google Shape;6374;p6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69"/>
          <p:cNvGrpSpPr/>
          <p:nvPr/>
        </p:nvGrpSpPr>
        <p:grpSpPr>
          <a:xfrm>
            <a:off x="6192756" y="1531845"/>
            <a:ext cx="348188" cy="349133"/>
            <a:chOff x="1674750" y="3254050"/>
            <a:chExt cx="294575" cy="295375"/>
          </a:xfrm>
        </p:grpSpPr>
        <p:sp>
          <p:nvSpPr>
            <p:cNvPr id="6381" name="Google Shape;6381;p6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9"/>
          <p:cNvGrpSpPr/>
          <p:nvPr/>
        </p:nvGrpSpPr>
        <p:grpSpPr>
          <a:xfrm>
            <a:off x="6207177" y="1972435"/>
            <a:ext cx="319347" cy="349133"/>
            <a:chOff x="1687350" y="3618725"/>
            <a:chExt cx="270175" cy="295375"/>
          </a:xfrm>
        </p:grpSpPr>
        <p:sp>
          <p:nvSpPr>
            <p:cNvPr id="6385" name="Google Shape;6385;p6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69"/>
          <p:cNvGrpSpPr/>
          <p:nvPr/>
        </p:nvGrpSpPr>
        <p:grpSpPr>
          <a:xfrm>
            <a:off x="6190880" y="2418916"/>
            <a:ext cx="351940" cy="349133"/>
            <a:chOff x="1672375" y="3982600"/>
            <a:chExt cx="297750" cy="295375"/>
          </a:xfrm>
        </p:grpSpPr>
        <p:sp>
          <p:nvSpPr>
            <p:cNvPr id="6389" name="Google Shape;6389;p6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69"/>
          <p:cNvGrpSpPr/>
          <p:nvPr/>
        </p:nvGrpSpPr>
        <p:grpSpPr>
          <a:xfrm>
            <a:off x="4882872" y="2883111"/>
            <a:ext cx="350079" cy="350079"/>
            <a:chOff x="3497300" y="3227275"/>
            <a:chExt cx="296175" cy="296175"/>
          </a:xfrm>
        </p:grpSpPr>
        <p:sp>
          <p:nvSpPr>
            <p:cNvPr id="6393" name="Google Shape;6393;p6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69"/>
          <p:cNvGrpSpPr/>
          <p:nvPr/>
        </p:nvGrpSpPr>
        <p:grpSpPr>
          <a:xfrm>
            <a:off x="4883345" y="3332506"/>
            <a:ext cx="349133" cy="347272"/>
            <a:chOff x="3497300" y="3591950"/>
            <a:chExt cx="295375" cy="293800"/>
          </a:xfrm>
        </p:grpSpPr>
        <p:sp>
          <p:nvSpPr>
            <p:cNvPr id="6402" name="Google Shape;6402;p6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9"/>
          <p:cNvGrpSpPr/>
          <p:nvPr/>
        </p:nvGrpSpPr>
        <p:grpSpPr>
          <a:xfrm>
            <a:off x="4883345" y="3807644"/>
            <a:ext cx="349133" cy="349163"/>
            <a:chOff x="3497300" y="3955025"/>
            <a:chExt cx="295375" cy="295400"/>
          </a:xfrm>
        </p:grpSpPr>
        <p:sp>
          <p:nvSpPr>
            <p:cNvPr id="6411" name="Google Shape;6411;p6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69"/>
          <p:cNvGrpSpPr/>
          <p:nvPr/>
        </p:nvGrpSpPr>
        <p:grpSpPr>
          <a:xfrm>
            <a:off x="7107917" y="2883835"/>
            <a:ext cx="327739" cy="348631"/>
            <a:chOff x="5364750" y="3235150"/>
            <a:chExt cx="277275" cy="294950"/>
          </a:xfrm>
        </p:grpSpPr>
        <p:sp>
          <p:nvSpPr>
            <p:cNvPr id="6415" name="Google Shape;6415;p6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69"/>
          <p:cNvGrpSpPr/>
          <p:nvPr/>
        </p:nvGrpSpPr>
        <p:grpSpPr>
          <a:xfrm>
            <a:off x="7096274" y="3330171"/>
            <a:ext cx="351024" cy="351940"/>
            <a:chOff x="5355300" y="3598250"/>
            <a:chExt cx="296975" cy="297750"/>
          </a:xfrm>
        </p:grpSpPr>
        <p:sp>
          <p:nvSpPr>
            <p:cNvPr id="6424" name="Google Shape;6424;p6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69"/>
          <p:cNvGrpSpPr/>
          <p:nvPr/>
        </p:nvGrpSpPr>
        <p:grpSpPr>
          <a:xfrm>
            <a:off x="7100470" y="3869093"/>
            <a:ext cx="342632" cy="226264"/>
            <a:chOff x="5358450" y="4015675"/>
            <a:chExt cx="289875" cy="191425"/>
          </a:xfrm>
        </p:grpSpPr>
        <p:sp>
          <p:nvSpPr>
            <p:cNvPr id="6433" name="Google Shape;6433;p6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69"/>
          <p:cNvGrpSpPr/>
          <p:nvPr/>
        </p:nvGrpSpPr>
        <p:grpSpPr>
          <a:xfrm>
            <a:off x="6226953" y="4251624"/>
            <a:ext cx="351024" cy="325464"/>
            <a:chOff x="6543825" y="3202075"/>
            <a:chExt cx="296975" cy="275350"/>
          </a:xfrm>
        </p:grpSpPr>
        <p:sp>
          <p:nvSpPr>
            <p:cNvPr id="6438" name="Google Shape;6438;p6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9"/>
          <p:cNvGrpSpPr/>
          <p:nvPr/>
        </p:nvGrpSpPr>
        <p:grpSpPr>
          <a:xfrm>
            <a:off x="6633934" y="1531372"/>
            <a:ext cx="350079" cy="350079"/>
            <a:chOff x="2037825" y="3254050"/>
            <a:chExt cx="296175" cy="296175"/>
          </a:xfrm>
        </p:grpSpPr>
        <p:sp>
          <p:nvSpPr>
            <p:cNvPr id="6446" name="Google Shape;6446;p6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9"/>
          <p:cNvGrpSpPr/>
          <p:nvPr/>
        </p:nvGrpSpPr>
        <p:grpSpPr>
          <a:xfrm>
            <a:off x="6632072" y="1972539"/>
            <a:ext cx="353802" cy="348926"/>
            <a:chOff x="2034675" y="3617925"/>
            <a:chExt cx="299325" cy="295200"/>
          </a:xfrm>
        </p:grpSpPr>
        <p:sp>
          <p:nvSpPr>
            <p:cNvPr id="6453" name="Google Shape;6453;p6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9"/>
          <p:cNvGrpSpPr/>
          <p:nvPr/>
        </p:nvGrpSpPr>
        <p:grpSpPr>
          <a:xfrm>
            <a:off x="6633934" y="2418916"/>
            <a:ext cx="350079" cy="349133"/>
            <a:chOff x="2037825" y="3981825"/>
            <a:chExt cx="296175" cy="295375"/>
          </a:xfrm>
        </p:grpSpPr>
        <p:sp>
          <p:nvSpPr>
            <p:cNvPr id="6459" name="Google Shape;6459;p6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69"/>
          <p:cNvGrpSpPr/>
          <p:nvPr/>
        </p:nvGrpSpPr>
        <p:grpSpPr>
          <a:xfrm>
            <a:off x="5318952" y="2915232"/>
            <a:ext cx="350079" cy="285837"/>
            <a:chOff x="3860400" y="3254050"/>
            <a:chExt cx="296175" cy="241825"/>
          </a:xfrm>
        </p:grpSpPr>
        <p:sp>
          <p:nvSpPr>
            <p:cNvPr id="6463" name="Google Shape;6463;p6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69"/>
          <p:cNvGrpSpPr/>
          <p:nvPr/>
        </p:nvGrpSpPr>
        <p:grpSpPr>
          <a:xfrm>
            <a:off x="5318479" y="3331102"/>
            <a:ext cx="351024" cy="350079"/>
            <a:chOff x="3859600" y="3591950"/>
            <a:chExt cx="296975" cy="296175"/>
          </a:xfrm>
        </p:grpSpPr>
        <p:sp>
          <p:nvSpPr>
            <p:cNvPr id="6471" name="Google Shape;6471;p6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9"/>
          <p:cNvGrpSpPr/>
          <p:nvPr/>
        </p:nvGrpSpPr>
        <p:grpSpPr>
          <a:xfrm>
            <a:off x="5318952" y="3807186"/>
            <a:ext cx="350079" cy="350079"/>
            <a:chOff x="3860400" y="3955025"/>
            <a:chExt cx="296175" cy="296175"/>
          </a:xfrm>
        </p:grpSpPr>
        <p:sp>
          <p:nvSpPr>
            <p:cNvPr id="6475" name="Google Shape;6475;p6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9"/>
          <p:cNvGrpSpPr/>
          <p:nvPr/>
        </p:nvGrpSpPr>
        <p:grpSpPr>
          <a:xfrm>
            <a:off x="7534167" y="2883584"/>
            <a:ext cx="355664" cy="349133"/>
            <a:chOff x="5716825" y="3235950"/>
            <a:chExt cx="300900" cy="295375"/>
          </a:xfrm>
        </p:grpSpPr>
        <p:sp>
          <p:nvSpPr>
            <p:cNvPr id="6481" name="Google Shape;6481;p6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9"/>
          <p:cNvGrpSpPr/>
          <p:nvPr/>
        </p:nvGrpSpPr>
        <p:grpSpPr>
          <a:xfrm>
            <a:off x="7547199" y="3342272"/>
            <a:ext cx="329601" cy="327739"/>
            <a:chOff x="5727850" y="3609275"/>
            <a:chExt cx="278850" cy="277275"/>
          </a:xfrm>
        </p:grpSpPr>
        <p:sp>
          <p:nvSpPr>
            <p:cNvPr id="6486" name="Google Shape;6486;p6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9"/>
          <p:cNvGrpSpPr/>
          <p:nvPr/>
        </p:nvGrpSpPr>
        <p:grpSpPr>
          <a:xfrm>
            <a:off x="7558383" y="3807659"/>
            <a:ext cx="307231" cy="349133"/>
            <a:chOff x="5736525" y="3963700"/>
            <a:chExt cx="259925" cy="295375"/>
          </a:xfrm>
        </p:grpSpPr>
        <p:sp>
          <p:nvSpPr>
            <p:cNvPr id="6492" name="Google Shape;6492;p6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9"/>
          <p:cNvGrpSpPr/>
          <p:nvPr/>
        </p:nvGrpSpPr>
        <p:grpSpPr>
          <a:xfrm>
            <a:off x="6649963" y="4256985"/>
            <a:ext cx="351024" cy="350079"/>
            <a:chOff x="6553275" y="3604550"/>
            <a:chExt cx="296975" cy="296175"/>
          </a:xfrm>
        </p:grpSpPr>
        <p:sp>
          <p:nvSpPr>
            <p:cNvPr id="6500" name="Google Shape;6500;p6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088677" y="93386"/>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a:latin typeface="微软雅黑" panose="020B0503020204020204" pitchFamily="34" charset="-122"/>
                <a:ea typeface="微软雅黑" panose="020B0503020204020204" pitchFamily="34" charset="-122"/>
              </a:rPr>
              <a:t>我们的选择是</a:t>
            </a:r>
            <a:r>
              <a:rPr lang="en-US" altLang="zh-CN" sz="2000">
                <a:latin typeface="微软雅黑" panose="020B0503020204020204" pitchFamily="34" charset="-122"/>
                <a:ea typeface="微软雅黑" panose="020B0503020204020204" pitchFamily="34" charset="-122"/>
              </a:rPr>
              <a:t>…….</a:t>
            </a:r>
            <a:endParaRPr sz="2000">
              <a:latin typeface="微软雅黑" panose="020B0503020204020204" pitchFamily="34" charset="-122"/>
              <a:ea typeface="微软雅黑" panose="020B0503020204020204" pitchFamily="34" charset="-122"/>
            </a:endParaRPr>
          </a:p>
        </p:txBody>
      </p:sp>
      <p:grpSp>
        <p:nvGrpSpPr>
          <p:cNvPr id="374" name="Google Shape;374;p45"/>
          <p:cNvGrpSpPr/>
          <p:nvPr/>
        </p:nvGrpSpPr>
        <p:grpSpPr>
          <a:xfrm>
            <a:off x="921083" y="2347382"/>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894962" y="1220967"/>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883657" y="3562129"/>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7449221" y="3813338"/>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435773" y="2496630"/>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7464404" y="1279694"/>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7" name="文本框 26">
            <a:extLst>
              <a:ext uri="{FF2B5EF4-FFF2-40B4-BE49-F238E27FC236}">
                <a16:creationId xmlns:a16="http://schemas.microsoft.com/office/drawing/2014/main" id="{BF2715F1-CCB3-422D-B7A7-C077734D3BBE}"/>
              </a:ext>
            </a:extLst>
          </p:cNvPr>
          <p:cNvSpPr txBox="1"/>
          <p:nvPr/>
        </p:nvSpPr>
        <p:spPr>
          <a:xfrm>
            <a:off x="1526476" y="1036673"/>
            <a:ext cx="1505834" cy="523220"/>
          </a:xfrm>
          <a:prstGeom prst="rect">
            <a:avLst/>
          </a:prstGeom>
          <a:noFill/>
        </p:spPr>
        <p:txBody>
          <a:bodyPr wrap="square" rtlCol="0">
            <a:spAutoFit/>
          </a:bodyPr>
          <a:lstStyle/>
          <a:p>
            <a:r>
              <a:rPr lang="en-US" altLang="zh-CN" b="1"/>
              <a:t>B/S</a:t>
            </a:r>
            <a:r>
              <a:rPr lang="zh-CN" altLang="en-US" b="1"/>
              <a:t> </a:t>
            </a:r>
            <a:r>
              <a:rPr lang="en-US" altLang="zh-CN" b="1"/>
              <a:t>Model</a:t>
            </a:r>
          </a:p>
          <a:p>
            <a:endParaRPr lang="zh-CN" altLang="en-US"/>
          </a:p>
        </p:txBody>
      </p:sp>
      <p:sp>
        <p:nvSpPr>
          <p:cNvPr id="28" name="文本框 27">
            <a:extLst>
              <a:ext uri="{FF2B5EF4-FFF2-40B4-BE49-F238E27FC236}">
                <a16:creationId xmlns:a16="http://schemas.microsoft.com/office/drawing/2014/main" id="{AFE5A3B2-76EE-4C1B-9BDE-B6A4F69B4E5B}"/>
              </a:ext>
            </a:extLst>
          </p:cNvPr>
          <p:cNvSpPr txBox="1"/>
          <p:nvPr/>
        </p:nvSpPr>
        <p:spPr>
          <a:xfrm>
            <a:off x="1526476" y="1434118"/>
            <a:ext cx="2320413" cy="430887"/>
          </a:xfrm>
          <a:prstGeom prst="rect">
            <a:avLst/>
          </a:prstGeom>
          <a:noFill/>
        </p:spPr>
        <p:txBody>
          <a:bodyPr wrap="square" rtlCol="0">
            <a:spAutoFit/>
          </a:bodyPr>
          <a:lstStyle/>
          <a:p>
            <a:r>
              <a:rPr lang="zh-CN" altLang="en-US" sz="1100">
                <a:latin typeface="微软雅黑" panose="020B0503020204020204" pitchFamily="34" charset="-122"/>
                <a:ea typeface="微软雅黑" panose="020B0503020204020204" pitchFamily="34" charset="-122"/>
              </a:rPr>
              <a:t>参考教务系统的呈现模式，我们采用了浏览器 </a:t>
            </a:r>
            <a:r>
              <a:rPr lang="en-US" altLang="zh-CN" sz="1100">
                <a:latin typeface="微软雅黑" panose="020B0503020204020204" pitchFamily="34" charset="-122"/>
                <a:ea typeface="微软雅黑" panose="020B0503020204020204" pitchFamily="34" charset="-122"/>
              </a:rPr>
              <a:t>/ </a:t>
            </a:r>
            <a:r>
              <a:rPr lang="zh-CN" altLang="en-US" sz="1100">
                <a:latin typeface="微软雅黑" panose="020B0503020204020204" pitchFamily="34" charset="-122"/>
                <a:ea typeface="微软雅黑" panose="020B0503020204020204" pitchFamily="34" charset="-122"/>
              </a:rPr>
              <a:t>服务器模型搭建平台</a:t>
            </a:r>
          </a:p>
        </p:txBody>
      </p:sp>
      <p:sp>
        <p:nvSpPr>
          <p:cNvPr id="29" name="文本框 28">
            <a:extLst>
              <a:ext uri="{FF2B5EF4-FFF2-40B4-BE49-F238E27FC236}">
                <a16:creationId xmlns:a16="http://schemas.microsoft.com/office/drawing/2014/main" id="{D23BA050-9B35-4D13-8583-A831215C9EBE}"/>
              </a:ext>
            </a:extLst>
          </p:cNvPr>
          <p:cNvSpPr txBox="1"/>
          <p:nvPr/>
        </p:nvSpPr>
        <p:spPr>
          <a:xfrm>
            <a:off x="1526476" y="2161736"/>
            <a:ext cx="1418429" cy="307777"/>
          </a:xfrm>
          <a:prstGeom prst="rect">
            <a:avLst/>
          </a:prstGeom>
          <a:noFill/>
        </p:spPr>
        <p:txBody>
          <a:bodyPr wrap="square" rtlCol="0">
            <a:spAutoFit/>
          </a:bodyPr>
          <a:lstStyle/>
          <a:p>
            <a:r>
              <a:rPr lang="en-US" altLang="zh-CN" b="1"/>
              <a:t>Modern C++</a:t>
            </a:r>
            <a:endParaRPr lang="zh-CN" altLang="en-US" b="1"/>
          </a:p>
        </p:txBody>
      </p:sp>
      <p:sp>
        <p:nvSpPr>
          <p:cNvPr id="30" name="文本框 29">
            <a:extLst>
              <a:ext uri="{FF2B5EF4-FFF2-40B4-BE49-F238E27FC236}">
                <a16:creationId xmlns:a16="http://schemas.microsoft.com/office/drawing/2014/main" id="{4BE86F2A-6F8F-4A8A-AA67-B2ECD0F9CF5F}"/>
              </a:ext>
            </a:extLst>
          </p:cNvPr>
          <p:cNvSpPr txBox="1"/>
          <p:nvPr/>
        </p:nvSpPr>
        <p:spPr>
          <a:xfrm>
            <a:off x="1516056" y="2473121"/>
            <a:ext cx="2659254" cy="430887"/>
          </a:xfrm>
          <a:prstGeom prst="rect">
            <a:avLst/>
          </a:prstGeom>
          <a:noFill/>
        </p:spPr>
        <p:txBody>
          <a:bodyPr wrap="square" rtlCol="0">
            <a:spAutoFit/>
          </a:bodyPr>
          <a:lstStyle/>
          <a:p>
            <a:r>
              <a:rPr lang="zh-CN" altLang="en-US" sz="1100"/>
              <a:t>后台业务将采用</a:t>
            </a:r>
            <a:r>
              <a:rPr lang="en-US" altLang="zh-CN" sz="1100"/>
              <a:t>C++ 11/14/17</a:t>
            </a:r>
            <a:r>
              <a:rPr lang="zh-CN" altLang="en-US" sz="1100"/>
              <a:t>进行开发，</a:t>
            </a:r>
            <a:endParaRPr lang="en-US" altLang="zh-CN" sz="1100"/>
          </a:p>
          <a:p>
            <a:r>
              <a:rPr lang="zh-CN" altLang="en-US" sz="1100"/>
              <a:t>兼顾开发效率与代码质量</a:t>
            </a:r>
          </a:p>
        </p:txBody>
      </p:sp>
      <p:sp>
        <p:nvSpPr>
          <p:cNvPr id="79" name="文本框 78">
            <a:extLst>
              <a:ext uri="{FF2B5EF4-FFF2-40B4-BE49-F238E27FC236}">
                <a16:creationId xmlns:a16="http://schemas.microsoft.com/office/drawing/2014/main" id="{38675C7C-9597-461B-ACE6-56C2B761BFB9}"/>
              </a:ext>
            </a:extLst>
          </p:cNvPr>
          <p:cNvSpPr txBox="1"/>
          <p:nvPr/>
        </p:nvSpPr>
        <p:spPr>
          <a:xfrm>
            <a:off x="1538990" y="3353033"/>
            <a:ext cx="1949587" cy="523220"/>
          </a:xfrm>
          <a:prstGeom prst="rect">
            <a:avLst/>
          </a:prstGeom>
          <a:noFill/>
        </p:spPr>
        <p:txBody>
          <a:bodyPr wrap="square" rtlCol="0">
            <a:spAutoFit/>
          </a:bodyPr>
          <a:lstStyle/>
          <a:p>
            <a:r>
              <a:rPr lang="en-US" altLang="zh-CN" b="1"/>
              <a:t>Reliable Data Base</a:t>
            </a:r>
          </a:p>
          <a:p>
            <a:endParaRPr lang="zh-CN" altLang="en-US"/>
          </a:p>
        </p:txBody>
      </p:sp>
      <p:sp>
        <p:nvSpPr>
          <p:cNvPr id="80" name="文本框 79">
            <a:extLst>
              <a:ext uri="{FF2B5EF4-FFF2-40B4-BE49-F238E27FC236}">
                <a16:creationId xmlns:a16="http://schemas.microsoft.com/office/drawing/2014/main" id="{82E361E6-7550-469B-B03F-1C834D3303E1}"/>
              </a:ext>
            </a:extLst>
          </p:cNvPr>
          <p:cNvSpPr txBox="1"/>
          <p:nvPr/>
        </p:nvSpPr>
        <p:spPr>
          <a:xfrm>
            <a:off x="1525542" y="3731322"/>
            <a:ext cx="2320413" cy="430887"/>
          </a:xfrm>
          <a:prstGeom prst="rect">
            <a:avLst/>
          </a:prstGeom>
          <a:noFill/>
        </p:spPr>
        <p:txBody>
          <a:bodyPr wrap="square" rtlCol="0">
            <a:spAutoFit/>
          </a:bodyPr>
          <a:lstStyle/>
          <a:p>
            <a:r>
              <a:rPr lang="zh-CN" altLang="en-US" sz="1100">
                <a:latin typeface="微软雅黑" panose="020B0503020204020204" pitchFamily="34" charset="-122"/>
                <a:ea typeface="微软雅黑" panose="020B0503020204020204" pitchFamily="34" charset="-122"/>
              </a:rPr>
              <a:t>使用</a:t>
            </a:r>
            <a:r>
              <a:rPr lang="en-US" altLang="zh-CN" sz="1100">
                <a:latin typeface="微软雅黑" panose="020B0503020204020204" pitchFamily="34" charset="-122"/>
                <a:ea typeface="微软雅黑" panose="020B0503020204020204" pitchFamily="34" charset="-122"/>
              </a:rPr>
              <a:t>SQL</a:t>
            </a:r>
            <a:r>
              <a:rPr lang="zh-CN" altLang="en-US" sz="1100">
                <a:latin typeface="微软雅黑" panose="020B0503020204020204" pitchFamily="34" charset="-122"/>
                <a:ea typeface="微软雅黑" panose="020B0503020204020204" pitchFamily="34" charset="-122"/>
              </a:rPr>
              <a:t>语言为接口进行自主设计，编写可靠的数据库</a:t>
            </a:r>
          </a:p>
        </p:txBody>
      </p:sp>
      <p:sp>
        <p:nvSpPr>
          <p:cNvPr id="84" name="文本框 83">
            <a:extLst>
              <a:ext uri="{FF2B5EF4-FFF2-40B4-BE49-F238E27FC236}">
                <a16:creationId xmlns:a16="http://schemas.microsoft.com/office/drawing/2014/main" id="{DD1B33D1-6A77-4758-9405-1E17ADED71AB}"/>
              </a:ext>
            </a:extLst>
          </p:cNvPr>
          <p:cNvSpPr txBox="1"/>
          <p:nvPr/>
        </p:nvSpPr>
        <p:spPr>
          <a:xfrm>
            <a:off x="5719530" y="978413"/>
            <a:ext cx="1949587" cy="523220"/>
          </a:xfrm>
          <a:prstGeom prst="rect">
            <a:avLst/>
          </a:prstGeom>
          <a:noFill/>
        </p:spPr>
        <p:txBody>
          <a:bodyPr wrap="square" rtlCol="0">
            <a:spAutoFit/>
          </a:bodyPr>
          <a:lstStyle/>
          <a:p>
            <a:r>
              <a:rPr lang="en-US" altLang="zh-CN" b="1"/>
              <a:t>Reactor Server</a:t>
            </a:r>
          </a:p>
          <a:p>
            <a:endParaRPr lang="zh-CN" altLang="en-US"/>
          </a:p>
        </p:txBody>
      </p:sp>
      <p:sp>
        <p:nvSpPr>
          <p:cNvPr id="85" name="文本框 84">
            <a:extLst>
              <a:ext uri="{FF2B5EF4-FFF2-40B4-BE49-F238E27FC236}">
                <a16:creationId xmlns:a16="http://schemas.microsoft.com/office/drawing/2014/main" id="{351E78D6-4DDD-43F2-A3F6-821C684B896B}"/>
              </a:ext>
            </a:extLst>
          </p:cNvPr>
          <p:cNvSpPr txBox="1"/>
          <p:nvPr/>
        </p:nvSpPr>
        <p:spPr>
          <a:xfrm>
            <a:off x="4969479" y="1324346"/>
            <a:ext cx="2320413" cy="430887"/>
          </a:xfrm>
          <a:prstGeom prst="rect">
            <a:avLst/>
          </a:prstGeom>
          <a:noFill/>
        </p:spPr>
        <p:txBody>
          <a:bodyPr wrap="square" rtlCol="0">
            <a:spAutoFit/>
          </a:bodyPr>
          <a:lstStyle/>
          <a:p>
            <a:r>
              <a:rPr lang="zh-CN" altLang="en-US" sz="1100">
                <a:latin typeface="微软雅黑" panose="020B0503020204020204" pitchFamily="34" charset="-122"/>
                <a:ea typeface="微软雅黑" panose="020B0503020204020204" pitchFamily="34" charset="-122"/>
              </a:rPr>
              <a:t>多线程</a:t>
            </a:r>
            <a:r>
              <a:rPr lang="en-US" altLang="zh-CN" sz="1100">
                <a:latin typeface="微软雅黑" panose="020B0503020204020204" pitchFamily="34" charset="-122"/>
                <a:ea typeface="微软雅黑" panose="020B0503020204020204" pitchFamily="34" charset="-122"/>
              </a:rPr>
              <a:t>Reactor </a:t>
            </a:r>
            <a:r>
              <a:rPr lang="zh-CN" altLang="en-US" sz="1100">
                <a:latin typeface="微软雅黑" panose="020B0503020204020204" pitchFamily="34" charset="-122"/>
                <a:ea typeface="微软雅黑" panose="020B0503020204020204" pitchFamily="34" charset="-122"/>
              </a:rPr>
              <a:t>模型服务器，支持</a:t>
            </a:r>
            <a:r>
              <a:rPr lang="en-US" altLang="zh-CN" sz="1100">
                <a:latin typeface="微软雅黑" panose="020B0503020204020204" pitchFamily="34" charset="-122"/>
                <a:ea typeface="微软雅黑" panose="020B0503020204020204" pitchFamily="34" charset="-122"/>
              </a:rPr>
              <a:t>HTTP</a:t>
            </a:r>
            <a:r>
              <a:rPr lang="zh-CN" altLang="en-US" sz="1100">
                <a:latin typeface="微软雅黑" panose="020B0503020204020204" pitchFamily="34" charset="-122"/>
                <a:ea typeface="微软雅黑" panose="020B0503020204020204" pitchFamily="34" charset="-122"/>
              </a:rPr>
              <a:t>协议</a:t>
            </a:r>
          </a:p>
        </p:txBody>
      </p:sp>
      <p:sp>
        <p:nvSpPr>
          <p:cNvPr id="86" name="文本框 85">
            <a:extLst>
              <a:ext uri="{FF2B5EF4-FFF2-40B4-BE49-F238E27FC236}">
                <a16:creationId xmlns:a16="http://schemas.microsoft.com/office/drawing/2014/main" id="{FAEF4FE6-CF10-4DA7-B120-9293B6EE147C}"/>
              </a:ext>
            </a:extLst>
          </p:cNvPr>
          <p:cNvSpPr txBox="1"/>
          <p:nvPr/>
        </p:nvSpPr>
        <p:spPr>
          <a:xfrm>
            <a:off x="5340305" y="2235020"/>
            <a:ext cx="1949587" cy="523220"/>
          </a:xfrm>
          <a:prstGeom prst="rect">
            <a:avLst/>
          </a:prstGeom>
          <a:noFill/>
        </p:spPr>
        <p:txBody>
          <a:bodyPr wrap="square" rtlCol="0">
            <a:spAutoFit/>
          </a:bodyPr>
          <a:lstStyle/>
          <a:p>
            <a:r>
              <a:rPr lang="en-US" altLang="zh-CN" b="1"/>
              <a:t>Linux Environment</a:t>
            </a:r>
          </a:p>
          <a:p>
            <a:endParaRPr lang="zh-CN" altLang="en-US"/>
          </a:p>
        </p:txBody>
      </p:sp>
      <p:sp>
        <p:nvSpPr>
          <p:cNvPr id="87" name="文本框 86">
            <a:extLst>
              <a:ext uri="{FF2B5EF4-FFF2-40B4-BE49-F238E27FC236}">
                <a16:creationId xmlns:a16="http://schemas.microsoft.com/office/drawing/2014/main" id="{2576D418-D6BC-4C43-AC0F-9261458C2035}"/>
              </a:ext>
            </a:extLst>
          </p:cNvPr>
          <p:cNvSpPr txBox="1"/>
          <p:nvPr/>
        </p:nvSpPr>
        <p:spPr>
          <a:xfrm>
            <a:off x="5055682" y="2628367"/>
            <a:ext cx="2320413" cy="430887"/>
          </a:xfrm>
          <a:prstGeom prst="rect">
            <a:avLst/>
          </a:prstGeom>
          <a:noFill/>
        </p:spPr>
        <p:txBody>
          <a:bodyPr wrap="square" rtlCol="0">
            <a:spAutoFit/>
          </a:bodyPr>
          <a:lstStyle/>
          <a:p>
            <a:r>
              <a:rPr lang="en-US" altLang="zh-CN" sz="1100">
                <a:latin typeface="微软雅黑" panose="020B0503020204020204" pitchFamily="34" charset="-122"/>
                <a:ea typeface="微软雅黑" panose="020B0503020204020204" pitchFamily="34" charset="-122"/>
              </a:rPr>
              <a:t>Linux</a:t>
            </a:r>
            <a:r>
              <a:rPr lang="zh-CN" altLang="en-US" sz="1100">
                <a:latin typeface="微软雅黑" panose="020B0503020204020204" pitchFamily="34" charset="-122"/>
                <a:ea typeface="微软雅黑" panose="020B0503020204020204" pitchFamily="34" charset="-122"/>
              </a:rPr>
              <a:t>开发环境 ，</a:t>
            </a:r>
            <a:r>
              <a:rPr lang="en-US" altLang="zh-CN" sz="1100">
                <a:latin typeface="微软雅黑" panose="020B0503020204020204" pitchFamily="34" charset="-122"/>
                <a:ea typeface="微软雅黑" panose="020B0503020204020204" pitchFamily="34" charset="-122"/>
              </a:rPr>
              <a:t>makefile</a:t>
            </a:r>
            <a:r>
              <a:rPr lang="zh-CN" altLang="en-US" sz="1100">
                <a:latin typeface="微软雅黑" panose="020B0503020204020204" pitchFamily="34" charset="-122"/>
                <a:ea typeface="微软雅黑" panose="020B0503020204020204" pitchFamily="34" charset="-122"/>
              </a:rPr>
              <a:t>工程配置，更加贴近程序细节</a:t>
            </a:r>
          </a:p>
        </p:txBody>
      </p:sp>
      <p:sp>
        <p:nvSpPr>
          <p:cNvPr id="88" name="文本框 87">
            <a:extLst>
              <a:ext uri="{FF2B5EF4-FFF2-40B4-BE49-F238E27FC236}">
                <a16:creationId xmlns:a16="http://schemas.microsoft.com/office/drawing/2014/main" id="{962150C8-92C0-455F-9846-EA6DADB1A2CC}"/>
              </a:ext>
            </a:extLst>
          </p:cNvPr>
          <p:cNvSpPr txBox="1"/>
          <p:nvPr/>
        </p:nvSpPr>
        <p:spPr>
          <a:xfrm>
            <a:off x="5374248" y="3457144"/>
            <a:ext cx="1949587" cy="523220"/>
          </a:xfrm>
          <a:prstGeom prst="rect">
            <a:avLst/>
          </a:prstGeom>
          <a:noFill/>
        </p:spPr>
        <p:txBody>
          <a:bodyPr wrap="square" rtlCol="0">
            <a:spAutoFit/>
          </a:bodyPr>
          <a:lstStyle/>
          <a:p>
            <a:r>
              <a:rPr lang="en-US" altLang="zh-CN" b="1"/>
              <a:t>Team </a:t>
            </a:r>
            <a:r>
              <a:rPr lang="en-US" altLang="zh-CN" b="1" i="0" u="none" strike="noStrike">
                <a:solidFill>
                  <a:srgbClr val="000000"/>
                </a:solidFill>
                <a:effectLst/>
                <a:latin typeface="Arial" panose="020B0604020202020204" pitchFamily="34" charset="0"/>
              </a:rPr>
              <a:t>Collaboration</a:t>
            </a:r>
            <a:endParaRPr lang="en-US" altLang="zh-CN" b="1"/>
          </a:p>
          <a:p>
            <a:endParaRPr lang="zh-CN" altLang="en-US"/>
          </a:p>
        </p:txBody>
      </p:sp>
      <p:sp>
        <p:nvSpPr>
          <p:cNvPr id="89" name="文本框 88">
            <a:extLst>
              <a:ext uri="{FF2B5EF4-FFF2-40B4-BE49-F238E27FC236}">
                <a16:creationId xmlns:a16="http://schemas.microsoft.com/office/drawing/2014/main" id="{F8E591CD-0136-4290-81F7-1B50BB68EFC8}"/>
              </a:ext>
            </a:extLst>
          </p:cNvPr>
          <p:cNvSpPr txBox="1"/>
          <p:nvPr/>
        </p:nvSpPr>
        <p:spPr>
          <a:xfrm>
            <a:off x="5089625" y="3850491"/>
            <a:ext cx="2320413" cy="430887"/>
          </a:xfrm>
          <a:prstGeom prst="rect">
            <a:avLst/>
          </a:prstGeom>
          <a:noFill/>
        </p:spPr>
        <p:txBody>
          <a:bodyPr wrap="square" rtlCol="0">
            <a:spAutoFit/>
          </a:bodyPr>
          <a:lstStyle/>
          <a:p>
            <a:r>
              <a:rPr lang="zh-CN" altLang="en-US" sz="1100">
                <a:latin typeface="微软雅黑" panose="020B0503020204020204" pitchFamily="34" charset="-122"/>
                <a:ea typeface="微软雅黑" panose="020B0503020204020204" pitchFamily="34" charset="-122"/>
              </a:rPr>
              <a:t>使用</a:t>
            </a:r>
            <a:r>
              <a:rPr lang="en-US" altLang="zh-CN" sz="1100">
                <a:latin typeface="微软雅黑" panose="020B0503020204020204" pitchFamily="34" charset="-122"/>
                <a:ea typeface="微软雅黑" panose="020B0503020204020204" pitchFamily="34" charset="-122"/>
              </a:rPr>
              <a:t>Git</a:t>
            </a:r>
            <a:r>
              <a:rPr lang="zh-CN" altLang="en-US" sz="1100">
                <a:latin typeface="微软雅黑" panose="020B0503020204020204" pitchFamily="34" charset="-122"/>
                <a:ea typeface="微软雅黑" panose="020B0503020204020204" pitchFamily="34" charset="-122"/>
              </a:rPr>
              <a:t>进行团队协作开发、版本控制，降低沟通成本</a:t>
            </a:r>
          </a:p>
        </p:txBody>
      </p:sp>
    </p:spTree>
    <p:extLst>
      <p:ext uri="{BB962C8B-B14F-4D97-AF65-F5344CB8AC3E}">
        <p14:creationId xmlns:p14="http://schemas.microsoft.com/office/powerpoint/2010/main" val="797462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09"/>
        <p:cNvGrpSpPr/>
        <p:nvPr/>
      </p:nvGrpSpPr>
      <p:grpSpPr>
        <a:xfrm>
          <a:off x="0" y="0"/>
          <a:ext cx="0" cy="0"/>
          <a:chOff x="0" y="0"/>
          <a:chExt cx="0" cy="0"/>
        </a:xfrm>
      </p:grpSpPr>
      <p:sp>
        <p:nvSpPr>
          <p:cNvPr id="6510" name="Google Shape;6510;p7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1" name="Google Shape;6511;p7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2" name="Google Shape;6512;p70"/>
          <p:cNvGrpSpPr/>
          <p:nvPr/>
        </p:nvGrpSpPr>
        <p:grpSpPr>
          <a:xfrm>
            <a:off x="877057" y="1532946"/>
            <a:ext cx="294401" cy="353645"/>
            <a:chOff x="-35814600" y="3202075"/>
            <a:chExt cx="242625" cy="291450"/>
          </a:xfrm>
        </p:grpSpPr>
        <p:sp>
          <p:nvSpPr>
            <p:cNvPr id="6513" name="Google Shape;6513;p7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0"/>
          <p:cNvGrpSpPr/>
          <p:nvPr/>
        </p:nvGrpSpPr>
        <p:grpSpPr>
          <a:xfrm>
            <a:off x="847435" y="1973866"/>
            <a:ext cx="353645" cy="353888"/>
            <a:chOff x="-35839800" y="3561025"/>
            <a:chExt cx="291450" cy="291650"/>
          </a:xfrm>
        </p:grpSpPr>
        <p:sp>
          <p:nvSpPr>
            <p:cNvPr id="6521" name="Google Shape;6521;p7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8" name="Google Shape;6528;p70"/>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9" name="Google Shape;6529;p70"/>
          <p:cNvGrpSpPr/>
          <p:nvPr/>
        </p:nvGrpSpPr>
        <p:grpSpPr>
          <a:xfrm>
            <a:off x="3084980" y="1532946"/>
            <a:ext cx="353645" cy="353645"/>
            <a:chOff x="-34003850" y="3227275"/>
            <a:chExt cx="291450" cy="291450"/>
          </a:xfrm>
        </p:grpSpPr>
        <p:sp>
          <p:nvSpPr>
            <p:cNvPr id="6530" name="Google Shape;6530;p7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70"/>
          <p:cNvGrpSpPr/>
          <p:nvPr/>
        </p:nvGrpSpPr>
        <p:grpSpPr>
          <a:xfrm>
            <a:off x="3084510" y="1973638"/>
            <a:ext cx="354586" cy="354343"/>
            <a:chOff x="-34004625" y="3585850"/>
            <a:chExt cx="292225" cy="292025"/>
          </a:xfrm>
        </p:grpSpPr>
        <p:sp>
          <p:nvSpPr>
            <p:cNvPr id="6536" name="Google Shape;6536;p7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70"/>
          <p:cNvGrpSpPr/>
          <p:nvPr/>
        </p:nvGrpSpPr>
        <p:grpSpPr>
          <a:xfrm>
            <a:off x="3084025" y="2408839"/>
            <a:ext cx="355557" cy="354616"/>
            <a:chOff x="-34005425" y="3945575"/>
            <a:chExt cx="293025" cy="292250"/>
          </a:xfrm>
        </p:grpSpPr>
        <p:sp>
          <p:nvSpPr>
            <p:cNvPr id="6542" name="Google Shape;6542;p7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0"/>
          <p:cNvGrpSpPr/>
          <p:nvPr/>
        </p:nvGrpSpPr>
        <p:grpSpPr>
          <a:xfrm>
            <a:off x="1731124" y="2882015"/>
            <a:ext cx="358408" cy="355557"/>
            <a:chOff x="-32174975" y="3192625"/>
            <a:chExt cx="295375" cy="293025"/>
          </a:xfrm>
        </p:grpSpPr>
        <p:sp>
          <p:nvSpPr>
            <p:cNvPr id="6546" name="Google Shape;6546;p7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0" name="Google Shape;6550;p70"/>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0"/>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2" name="Google Shape;6552;p70"/>
          <p:cNvGrpSpPr/>
          <p:nvPr/>
        </p:nvGrpSpPr>
        <p:grpSpPr>
          <a:xfrm>
            <a:off x="3970274" y="2882970"/>
            <a:ext cx="354586" cy="353645"/>
            <a:chOff x="-30345325" y="3184750"/>
            <a:chExt cx="292225" cy="291450"/>
          </a:xfrm>
        </p:grpSpPr>
        <p:sp>
          <p:nvSpPr>
            <p:cNvPr id="6553" name="Google Shape;6553;p7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0"/>
          <p:cNvGrpSpPr/>
          <p:nvPr/>
        </p:nvGrpSpPr>
        <p:grpSpPr>
          <a:xfrm>
            <a:off x="1295026" y="1532946"/>
            <a:ext cx="353645" cy="353645"/>
            <a:chOff x="-35481425" y="3202075"/>
            <a:chExt cx="291450" cy="291450"/>
          </a:xfrm>
        </p:grpSpPr>
        <p:sp>
          <p:nvSpPr>
            <p:cNvPr id="6559" name="Google Shape;6559;p7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70"/>
          <p:cNvGrpSpPr/>
          <p:nvPr/>
        </p:nvGrpSpPr>
        <p:grpSpPr>
          <a:xfrm>
            <a:off x="1294556" y="1974472"/>
            <a:ext cx="354586" cy="352675"/>
            <a:chOff x="-35482200" y="3561225"/>
            <a:chExt cx="292225" cy="290650"/>
          </a:xfrm>
        </p:grpSpPr>
        <p:sp>
          <p:nvSpPr>
            <p:cNvPr id="6567" name="Google Shape;6567;p7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0"/>
          <p:cNvGrpSpPr/>
          <p:nvPr/>
        </p:nvGrpSpPr>
        <p:grpSpPr>
          <a:xfrm>
            <a:off x="1295026" y="2409340"/>
            <a:ext cx="353645" cy="353615"/>
            <a:chOff x="-35481425" y="3919600"/>
            <a:chExt cx="291450" cy="291425"/>
          </a:xfrm>
        </p:grpSpPr>
        <p:sp>
          <p:nvSpPr>
            <p:cNvPr id="6571" name="Google Shape;6571;p7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0"/>
          <p:cNvGrpSpPr/>
          <p:nvPr/>
        </p:nvGrpSpPr>
        <p:grpSpPr>
          <a:xfrm>
            <a:off x="3530661" y="1533431"/>
            <a:ext cx="357468" cy="352675"/>
            <a:chOff x="-33645475" y="3228075"/>
            <a:chExt cx="294600" cy="290650"/>
          </a:xfrm>
        </p:grpSpPr>
        <p:sp>
          <p:nvSpPr>
            <p:cNvPr id="6580" name="Google Shape;6580;p7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0"/>
          <p:cNvGrpSpPr/>
          <p:nvPr/>
        </p:nvGrpSpPr>
        <p:grpSpPr>
          <a:xfrm>
            <a:off x="3531631" y="1973516"/>
            <a:ext cx="355526" cy="354586"/>
            <a:chOff x="-33646250" y="3586425"/>
            <a:chExt cx="293000" cy="292225"/>
          </a:xfrm>
        </p:grpSpPr>
        <p:sp>
          <p:nvSpPr>
            <p:cNvPr id="6588" name="Google Shape;6588;p7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0"/>
          <p:cNvGrpSpPr/>
          <p:nvPr/>
        </p:nvGrpSpPr>
        <p:grpSpPr>
          <a:xfrm>
            <a:off x="3532101" y="2408369"/>
            <a:ext cx="354586" cy="355557"/>
            <a:chOff x="-33645475" y="3944800"/>
            <a:chExt cx="292225" cy="293025"/>
          </a:xfrm>
        </p:grpSpPr>
        <p:sp>
          <p:nvSpPr>
            <p:cNvPr id="6591" name="Google Shape;6591;p7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70"/>
          <p:cNvGrpSpPr/>
          <p:nvPr/>
        </p:nvGrpSpPr>
        <p:grpSpPr>
          <a:xfrm>
            <a:off x="2185320" y="2882106"/>
            <a:ext cx="352675" cy="355375"/>
            <a:chOff x="-31809525" y="3192625"/>
            <a:chExt cx="290650" cy="292875"/>
          </a:xfrm>
        </p:grpSpPr>
        <p:sp>
          <p:nvSpPr>
            <p:cNvPr id="6602" name="Google Shape;6602;p7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70"/>
          <p:cNvGrpSpPr/>
          <p:nvPr/>
        </p:nvGrpSpPr>
        <p:grpSpPr>
          <a:xfrm>
            <a:off x="2184835" y="3352658"/>
            <a:ext cx="353645" cy="355557"/>
            <a:chOff x="-31811100" y="3550975"/>
            <a:chExt cx="291450" cy="293025"/>
          </a:xfrm>
        </p:grpSpPr>
        <p:sp>
          <p:nvSpPr>
            <p:cNvPr id="6607" name="Google Shape;6607;p7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0"/>
          <p:cNvGrpSpPr/>
          <p:nvPr/>
        </p:nvGrpSpPr>
        <p:grpSpPr>
          <a:xfrm>
            <a:off x="2178631" y="3816962"/>
            <a:ext cx="366052" cy="356831"/>
            <a:chOff x="-31817400" y="3910025"/>
            <a:chExt cx="301675" cy="294075"/>
          </a:xfrm>
        </p:grpSpPr>
        <p:sp>
          <p:nvSpPr>
            <p:cNvPr id="6615" name="Google Shape;6615;p7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0"/>
          <p:cNvGrpSpPr/>
          <p:nvPr/>
        </p:nvGrpSpPr>
        <p:grpSpPr>
          <a:xfrm>
            <a:off x="3970259" y="3353143"/>
            <a:ext cx="354616" cy="354586"/>
            <a:chOff x="-30354000" y="3569100"/>
            <a:chExt cx="292250" cy="292225"/>
          </a:xfrm>
        </p:grpSpPr>
        <p:sp>
          <p:nvSpPr>
            <p:cNvPr id="6619" name="Google Shape;6619;p7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0"/>
          <p:cNvGrpSpPr/>
          <p:nvPr/>
        </p:nvGrpSpPr>
        <p:grpSpPr>
          <a:xfrm>
            <a:off x="1748837" y="1532946"/>
            <a:ext cx="342148" cy="353645"/>
            <a:chOff x="-35118325" y="3202075"/>
            <a:chExt cx="281975" cy="291450"/>
          </a:xfrm>
        </p:grpSpPr>
        <p:sp>
          <p:nvSpPr>
            <p:cNvPr id="6626" name="Google Shape;6626;p7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70"/>
          <p:cNvGrpSpPr/>
          <p:nvPr/>
        </p:nvGrpSpPr>
        <p:grpSpPr>
          <a:xfrm>
            <a:off x="1742618" y="1974199"/>
            <a:ext cx="354586" cy="353221"/>
            <a:chOff x="-35123050" y="3561225"/>
            <a:chExt cx="292225" cy="291100"/>
          </a:xfrm>
        </p:grpSpPr>
        <p:sp>
          <p:nvSpPr>
            <p:cNvPr id="6631" name="Google Shape;6631;p7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0"/>
          <p:cNvGrpSpPr/>
          <p:nvPr/>
        </p:nvGrpSpPr>
        <p:grpSpPr>
          <a:xfrm>
            <a:off x="1784677" y="2409340"/>
            <a:ext cx="270467" cy="353615"/>
            <a:chOff x="-35089175" y="3919600"/>
            <a:chExt cx="222900" cy="291425"/>
          </a:xfrm>
        </p:grpSpPr>
        <p:sp>
          <p:nvSpPr>
            <p:cNvPr id="6634" name="Google Shape;6634;p7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70"/>
          <p:cNvGrpSpPr/>
          <p:nvPr/>
        </p:nvGrpSpPr>
        <p:grpSpPr>
          <a:xfrm>
            <a:off x="3981673" y="1532703"/>
            <a:ext cx="336445" cy="354131"/>
            <a:chOff x="-33277650" y="3226875"/>
            <a:chExt cx="277275" cy="291850"/>
          </a:xfrm>
        </p:grpSpPr>
        <p:sp>
          <p:nvSpPr>
            <p:cNvPr id="6637" name="Google Shape;6637;p7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0"/>
          <p:cNvGrpSpPr/>
          <p:nvPr/>
        </p:nvGrpSpPr>
        <p:grpSpPr>
          <a:xfrm>
            <a:off x="3973073" y="1973987"/>
            <a:ext cx="353645" cy="353645"/>
            <a:chOff x="-33286325" y="3586425"/>
            <a:chExt cx="291450" cy="291450"/>
          </a:xfrm>
        </p:grpSpPr>
        <p:sp>
          <p:nvSpPr>
            <p:cNvPr id="6645" name="Google Shape;6645;p7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0"/>
          <p:cNvGrpSpPr/>
          <p:nvPr/>
        </p:nvGrpSpPr>
        <p:grpSpPr>
          <a:xfrm>
            <a:off x="3973073" y="2408369"/>
            <a:ext cx="353645" cy="355557"/>
            <a:chOff x="-33286325" y="3944800"/>
            <a:chExt cx="291450" cy="293025"/>
          </a:xfrm>
        </p:grpSpPr>
        <p:sp>
          <p:nvSpPr>
            <p:cNvPr id="6651" name="Google Shape;6651;p7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0"/>
          <p:cNvGrpSpPr/>
          <p:nvPr/>
        </p:nvGrpSpPr>
        <p:grpSpPr>
          <a:xfrm>
            <a:off x="2631470" y="2881529"/>
            <a:ext cx="353645" cy="356527"/>
            <a:chOff x="-31452725" y="3191825"/>
            <a:chExt cx="291450" cy="293825"/>
          </a:xfrm>
        </p:grpSpPr>
        <p:sp>
          <p:nvSpPr>
            <p:cNvPr id="6656" name="Google Shape;6656;p7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0"/>
          <p:cNvGrpSpPr/>
          <p:nvPr/>
        </p:nvGrpSpPr>
        <p:grpSpPr>
          <a:xfrm>
            <a:off x="2631000" y="3353144"/>
            <a:ext cx="354586" cy="354586"/>
            <a:chOff x="-31452725" y="3551775"/>
            <a:chExt cx="292225" cy="292225"/>
          </a:xfrm>
        </p:grpSpPr>
        <p:sp>
          <p:nvSpPr>
            <p:cNvPr id="6661" name="Google Shape;6661;p7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0"/>
          <p:cNvGrpSpPr/>
          <p:nvPr/>
        </p:nvGrpSpPr>
        <p:grpSpPr>
          <a:xfrm>
            <a:off x="2629559" y="3817129"/>
            <a:ext cx="357468" cy="356497"/>
            <a:chOff x="-31455100" y="3909350"/>
            <a:chExt cx="294600" cy="293800"/>
          </a:xfrm>
        </p:grpSpPr>
        <p:sp>
          <p:nvSpPr>
            <p:cNvPr id="6666" name="Google Shape;6666;p7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70"/>
          <p:cNvGrpSpPr/>
          <p:nvPr/>
        </p:nvGrpSpPr>
        <p:grpSpPr>
          <a:xfrm>
            <a:off x="3970744" y="3818084"/>
            <a:ext cx="353645" cy="354586"/>
            <a:chOff x="-30345325" y="3918800"/>
            <a:chExt cx="291450" cy="292225"/>
          </a:xfrm>
        </p:grpSpPr>
        <p:sp>
          <p:nvSpPr>
            <p:cNvPr id="6669" name="Google Shape;6669;p7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0"/>
          <p:cNvGrpSpPr/>
          <p:nvPr/>
        </p:nvGrpSpPr>
        <p:grpSpPr>
          <a:xfrm>
            <a:off x="2200736" y="1532946"/>
            <a:ext cx="332593" cy="353645"/>
            <a:chOff x="-34755225" y="3202075"/>
            <a:chExt cx="274100" cy="291450"/>
          </a:xfrm>
        </p:grpSpPr>
        <p:sp>
          <p:nvSpPr>
            <p:cNvPr id="6675" name="Google Shape;6675;p7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70"/>
          <p:cNvGrpSpPr/>
          <p:nvPr/>
        </p:nvGrpSpPr>
        <p:grpSpPr>
          <a:xfrm>
            <a:off x="2190209" y="1973987"/>
            <a:ext cx="353645" cy="353645"/>
            <a:chOff x="-34763900" y="3561225"/>
            <a:chExt cx="291450" cy="291450"/>
          </a:xfrm>
        </p:grpSpPr>
        <p:sp>
          <p:nvSpPr>
            <p:cNvPr id="6683" name="Google Shape;6683;p7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70"/>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7" name="Google Shape;6687;p70"/>
          <p:cNvGrpSpPr/>
          <p:nvPr/>
        </p:nvGrpSpPr>
        <p:grpSpPr>
          <a:xfrm>
            <a:off x="845106" y="2882499"/>
            <a:ext cx="354586" cy="354586"/>
            <a:chOff x="-32927950" y="3227275"/>
            <a:chExt cx="292225" cy="292225"/>
          </a:xfrm>
        </p:grpSpPr>
        <p:sp>
          <p:nvSpPr>
            <p:cNvPr id="6688" name="Google Shape;6688;p7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70"/>
          <p:cNvGrpSpPr/>
          <p:nvPr/>
        </p:nvGrpSpPr>
        <p:grpSpPr>
          <a:xfrm>
            <a:off x="844621" y="3353613"/>
            <a:ext cx="355557" cy="353645"/>
            <a:chOff x="-32927950" y="3586425"/>
            <a:chExt cx="293025" cy="291450"/>
          </a:xfrm>
        </p:grpSpPr>
        <p:sp>
          <p:nvSpPr>
            <p:cNvPr id="6694" name="Google Shape;6694;p7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0"/>
          <p:cNvGrpSpPr/>
          <p:nvPr/>
        </p:nvGrpSpPr>
        <p:grpSpPr>
          <a:xfrm>
            <a:off x="845106" y="3817598"/>
            <a:ext cx="354586" cy="355557"/>
            <a:chOff x="-32927950" y="3944800"/>
            <a:chExt cx="292225" cy="293025"/>
          </a:xfrm>
        </p:grpSpPr>
        <p:sp>
          <p:nvSpPr>
            <p:cNvPr id="6700" name="Google Shape;6700;p7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70"/>
          <p:cNvGrpSpPr/>
          <p:nvPr/>
        </p:nvGrpSpPr>
        <p:grpSpPr>
          <a:xfrm>
            <a:off x="3073898" y="2882849"/>
            <a:ext cx="354586" cy="353888"/>
            <a:chOff x="-31094350" y="3194000"/>
            <a:chExt cx="292225" cy="291650"/>
          </a:xfrm>
        </p:grpSpPr>
        <p:sp>
          <p:nvSpPr>
            <p:cNvPr id="6710" name="Google Shape;6710;p7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70"/>
          <p:cNvGrpSpPr/>
          <p:nvPr/>
        </p:nvGrpSpPr>
        <p:grpSpPr>
          <a:xfrm>
            <a:off x="3074368" y="3353341"/>
            <a:ext cx="353645" cy="354191"/>
            <a:chOff x="-31093575" y="3552550"/>
            <a:chExt cx="291450" cy="291900"/>
          </a:xfrm>
        </p:grpSpPr>
        <p:sp>
          <p:nvSpPr>
            <p:cNvPr id="6719" name="Google Shape;6719;p7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0"/>
          <p:cNvGrpSpPr/>
          <p:nvPr/>
        </p:nvGrpSpPr>
        <p:grpSpPr>
          <a:xfrm>
            <a:off x="3074368" y="3818569"/>
            <a:ext cx="353645" cy="353615"/>
            <a:chOff x="-31093575" y="3911725"/>
            <a:chExt cx="291450" cy="291425"/>
          </a:xfrm>
        </p:grpSpPr>
        <p:sp>
          <p:nvSpPr>
            <p:cNvPr id="6724" name="Google Shape;6724;p7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0"/>
          <p:cNvGrpSpPr/>
          <p:nvPr/>
        </p:nvGrpSpPr>
        <p:grpSpPr>
          <a:xfrm>
            <a:off x="2183798" y="4275536"/>
            <a:ext cx="356497" cy="354586"/>
            <a:chOff x="-29946000" y="3183175"/>
            <a:chExt cx="293800" cy="292225"/>
          </a:xfrm>
        </p:grpSpPr>
        <p:sp>
          <p:nvSpPr>
            <p:cNvPr id="6727" name="Google Shape;6727;p7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0"/>
          <p:cNvGrpSpPr/>
          <p:nvPr/>
        </p:nvGrpSpPr>
        <p:grpSpPr>
          <a:xfrm>
            <a:off x="2628330" y="1532689"/>
            <a:ext cx="358408" cy="354161"/>
            <a:chOff x="-34408675" y="3202075"/>
            <a:chExt cx="295375" cy="291875"/>
          </a:xfrm>
        </p:grpSpPr>
        <p:sp>
          <p:nvSpPr>
            <p:cNvPr id="6734" name="Google Shape;6734;p7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0"/>
          <p:cNvGrpSpPr/>
          <p:nvPr/>
        </p:nvGrpSpPr>
        <p:grpSpPr>
          <a:xfrm>
            <a:off x="2630241" y="1972683"/>
            <a:ext cx="354586" cy="356254"/>
            <a:chOff x="-34405525" y="3558075"/>
            <a:chExt cx="292225" cy="293600"/>
          </a:xfrm>
        </p:grpSpPr>
        <p:sp>
          <p:nvSpPr>
            <p:cNvPr id="6739" name="Google Shape;6739;p7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70"/>
          <p:cNvGrpSpPr/>
          <p:nvPr/>
        </p:nvGrpSpPr>
        <p:grpSpPr>
          <a:xfrm>
            <a:off x="2629755" y="2409340"/>
            <a:ext cx="355557" cy="353615"/>
            <a:chOff x="-34406325" y="3919600"/>
            <a:chExt cx="293025" cy="291425"/>
          </a:xfrm>
        </p:grpSpPr>
        <p:sp>
          <p:nvSpPr>
            <p:cNvPr id="6743" name="Google Shape;6743;p7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70"/>
          <p:cNvGrpSpPr/>
          <p:nvPr/>
        </p:nvGrpSpPr>
        <p:grpSpPr>
          <a:xfrm>
            <a:off x="1293653" y="2888703"/>
            <a:ext cx="353645" cy="342179"/>
            <a:chOff x="-32568800" y="3232000"/>
            <a:chExt cx="291450" cy="282000"/>
          </a:xfrm>
        </p:grpSpPr>
        <p:sp>
          <p:nvSpPr>
            <p:cNvPr id="6751" name="Google Shape;6751;p7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0"/>
          <p:cNvGrpSpPr/>
          <p:nvPr/>
        </p:nvGrpSpPr>
        <p:grpSpPr>
          <a:xfrm>
            <a:off x="1293183" y="3353613"/>
            <a:ext cx="354586" cy="353645"/>
            <a:chOff x="-32569575" y="3586425"/>
            <a:chExt cx="292225" cy="291450"/>
          </a:xfrm>
        </p:grpSpPr>
        <p:sp>
          <p:nvSpPr>
            <p:cNvPr id="6754" name="Google Shape;6754;p7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70"/>
          <p:cNvGrpSpPr/>
          <p:nvPr/>
        </p:nvGrpSpPr>
        <p:grpSpPr>
          <a:xfrm>
            <a:off x="1284098" y="3818205"/>
            <a:ext cx="372756" cy="354343"/>
            <a:chOff x="-32576675" y="3944600"/>
            <a:chExt cx="307200" cy="292025"/>
          </a:xfrm>
        </p:grpSpPr>
        <p:sp>
          <p:nvSpPr>
            <p:cNvPr id="6757" name="Google Shape;6757;p7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0"/>
          <p:cNvGrpSpPr/>
          <p:nvPr/>
        </p:nvGrpSpPr>
        <p:grpSpPr>
          <a:xfrm>
            <a:off x="3529065" y="2882500"/>
            <a:ext cx="354586" cy="354586"/>
            <a:chOff x="-30735200" y="3192625"/>
            <a:chExt cx="292225" cy="292225"/>
          </a:xfrm>
        </p:grpSpPr>
        <p:sp>
          <p:nvSpPr>
            <p:cNvPr id="6760" name="Google Shape;6760;p7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0"/>
          <p:cNvGrpSpPr/>
          <p:nvPr/>
        </p:nvGrpSpPr>
        <p:grpSpPr>
          <a:xfrm>
            <a:off x="3529065" y="3353932"/>
            <a:ext cx="354586" cy="353008"/>
            <a:chOff x="-30735200" y="3552550"/>
            <a:chExt cx="292225" cy="290925"/>
          </a:xfrm>
        </p:grpSpPr>
        <p:sp>
          <p:nvSpPr>
            <p:cNvPr id="6768" name="Google Shape;6768;p7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0"/>
          <p:cNvGrpSpPr/>
          <p:nvPr/>
        </p:nvGrpSpPr>
        <p:grpSpPr>
          <a:xfrm>
            <a:off x="3529065" y="3818554"/>
            <a:ext cx="354586" cy="353645"/>
            <a:chOff x="-30735200" y="3910925"/>
            <a:chExt cx="292225" cy="291450"/>
          </a:xfrm>
        </p:grpSpPr>
        <p:sp>
          <p:nvSpPr>
            <p:cNvPr id="6771" name="Google Shape;6771;p7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3" name="Google Shape;6773;p70"/>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4" name="Google Shape;6774;p70"/>
          <p:cNvGrpSpPr/>
          <p:nvPr/>
        </p:nvGrpSpPr>
        <p:grpSpPr>
          <a:xfrm>
            <a:off x="4882910" y="1531421"/>
            <a:ext cx="358971" cy="359224"/>
            <a:chOff x="-57956275" y="3197925"/>
            <a:chExt cx="319000" cy="319225"/>
          </a:xfrm>
        </p:grpSpPr>
        <p:sp>
          <p:nvSpPr>
            <p:cNvPr id="6775" name="Google Shape;6775;p7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0"/>
          <p:cNvGrpSpPr/>
          <p:nvPr/>
        </p:nvGrpSpPr>
        <p:grpSpPr>
          <a:xfrm>
            <a:off x="4905064" y="1987846"/>
            <a:ext cx="314662" cy="358971"/>
            <a:chOff x="-57940525" y="3590375"/>
            <a:chExt cx="279625" cy="319000"/>
          </a:xfrm>
        </p:grpSpPr>
        <p:sp>
          <p:nvSpPr>
            <p:cNvPr id="6783" name="Google Shape;6783;p7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70"/>
          <p:cNvGrpSpPr/>
          <p:nvPr/>
        </p:nvGrpSpPr>
        <p:grpSpPr>
          <a:xfrm>
            <a:off x="4875945" y="2429217"/>
            <a:ext cx="358099" cy="358999"/>
            <a:chOff x="-57959425" y="3982600"/>
            <a:chExt cx="318225" cy="319025"/>
          </a:xfrm>
        </p:grpSpPr>
        <p:sp>
          <p:nvSpPr>
            <p:cNvPr id="6789" name="Google Shape;6789;p7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70"/>
          <p:cNvGrpSpPr/>
          <p:nvPr/>
        </p:nvGrpSpPr>
        <p:grpSpPr>
          <a:xfrm>
            <a:off x="7076112" y="1532546"/>
            <a:ext cx="357226" cy="357226"/>
            <a:chOff x="-55987225" y="3198925"/>
            <a:chExt cx="317450" cy="317450"/>
          </a:xfrm>
        </p:grpSpPr>
        <p:sp>
          <p:nvSpPr>
            <p:cNvPr id="6794" name="Google Shape;6794;p7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0"/>
          <p:cNvGrpSpPr/>
          <p:nvPr/>
        </p:nvGrpSpPr>
        <p:grpSpPr>
          <a:xfrm>
            <a:off x="7076112" y="1988578"/>
            <a:ext cx="357226" cy="357367"/>
            <a:chOff x="-55987225" y="3591025"/>
            <a:chExt cx="317450" cy="317575"/>
          </a:xfrm>
        </p:grpSpPr>
        <p:sp>
          <p:nvSpPr>
            <p:cNvPr id="6799" name="Google Shape;6799;p7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0"/>
          <p:cNvGrpSpPr/>
          <p:nvPr/>
        </p:nvGrpSpPr>
        <p:grpSpPr>
          <a:xfrm>
            <a:off x="7090027" y="2429217"/>
            <a:ext cx="358999" cy="358999"/>
            <a:chOff x="-55988800" y="3982600"/>
            <a:chExt cx="319025" cy="319025"/>
          </a:xfrm>
        </p:grpSpPr>
        <p:sp>
          <p:nvSpPr>
            <p:cNvPr id="6805" name="Google Shape;6805;p7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0"/>
          <p:cNvGrpSpPr/>
          <p:nvPr/>
        </p:nvGrpSpPr>
        <p:grpSpPr>
          <a:xfrm>
            <a:off x="5748546" y="2887174"/>
            <a:ext cx="356326" cy="358971"/>
            <a:chOff x="-54026025" y="3192625"/>
            <a:chExt cx="316650" cy="319000"/>
          </a:xfrm>
        </p:grpSpPr>
        <p:sp>
          <p:nvSpPr>
            <p:cNvPr id="6811" name="Google Shape;6811;p7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0"/>
          <p:cNvGrpSpPr/>
          <p:nvPr/>
        </p:nvGrpSpPr>
        <p:grpSpPr>
          <a:xfrm>
            <a:off x="5768492" y="3358148"/>
            <a:ext cx="316434" cy="358099"/>
            <a:chOff x="-54007925" y="3584850"/>
            <a:chExt cx="281200" cy="318225"/>
          </a:xfrm>
        </p:grpSpPr>
        <p:sp>
          <p:nvSpPr>
            <p:cNvPr id="6820" name="Google Shape;6820;p7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0"/>
          <p:cNvGrpSpPr/>
          <p:nvPr/>
        </p:nvGrpSpPr>
        <p:grpSpPr>
          <a:xfrm>
            <a:off x="5768492" y="3820033"/>
            <a:ext cx="316434" cy="358914"/>
            <a:chOff x="-54007925" y="3975575"/>
            <a:chExt cx="281200" cy="318950"/>
          </a:xfrm>
        </p:grpSpPr>
        <p:sp>
          <p:nvSpPr>
            <p:cNvPr id="6827" name="Google Shape;6827;p7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70"/>
          <p:cNvGrpSpPr/>
          <p:nvPr/>
        </p:nvGrpSpPr>
        <p:grpSpPr>
          <a:xfrm>
            <a:off x="8003359" y="2904504"/>
            <a:ext cx="274770" cy="358492"/>
            <a:chOff x="-52005775" y="3208025"/>
            <a:chExt cx="244175" cy="318575"/>
          </a:xfrm>
        </p:grpSpPr>
        <p:sp>
          <p:nvSpPr>
            <p:cNvPr id="6832" name="Google Shape;6832;p7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70"/>
          <p:cNvGrpSpPr/>
          <p:nvPr/>
        </p:nvGrpSpPr>
        <p:grpSpPr>
          <a:xfrm>
            <a:off x="5309825" y="1532546"/>
            <a:ext cx="358099" cy="358099"/>
            <a:chOff x="-57568775" y="3198925"/>
            <a:chExt cx="318225" cy="318225"/>
          </a:xfrm>
        </p:grpSpPr>
        <p:sp>
          <p:nvSpPr>
            <p:cNvPr id="6844" name="Google Shape;6844;p7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0"/>
          <p:cNvGrpSpPr/>
          <p:nvPr/>
        </p:nvGrpSpPr>
        <p:grpSpPr>
          <a:xfrm>
            <a:off x="5331543" y="1987846"/>
            <a:ext cx="314662" cy="358099"/>
            <a:chOff x="-57549075" y="3590375"/>
            <a:chExt cx="279625" cy="318225"/>
          </a:xfrm>
        </p:grpSpPr>
        <p:sp>
          <p:nvSpPr>
            <p:cNvPr id="6851" name="Google Shape;6851;p7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70"/>
          <p:cNvGrpSpPr/>
          <p:nvPr/>
        </p:nvGrpSpPr>
        <p:grpSpPr>
          <a:xfrm>
            <a:off x="5323740" y="2429217"/>
            <a:ext cx="359871" cy="359871"/>
            <a:chOff x="-57570350" y="3982600"/>
            <a:chExt cx="319800" cy="319800"/>
          </a:xfrm>
        </p:grpSpPr>
        <p:sp>
          <p:nvSpPr>
            <p:cNvPr id="6856" name="Google Shape;6856;p7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0"/>
          <p:cNvGrpSpPr/>
          <p:nvPr/>
        </p:nvGrpSpPr>
        <p:grpSpPr>
          <a:xfrm>
            <a:off x="7538779" y="1531646"/>
            <a:ext cx="314662" cy="358999"/>
            <a:chOff x="-55576850" y="3198125"/>
            <a:chExt cx="279625" cy="319025"/>
          </a:xfrm>
        </p:grpSpPr>
        <p:sp>
          <p:nvSpPr>
            <p:cNvPr id="6861" name="Google Shape;6861;p7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0"/>
          <p:cNvGrpSpPr/>
          <p:nvPr/>
        </p:nvGrpSpPr>
        <p:grpSpPr>
          <a:xfrm>
            <a:off x="7516174" y="1987621"/>
            <a:ext cx="359871" cy="358324"/>
            <a:chOff x="-55596550" y="3590175"/>
            <a:chExt cx="319800" cy="318425"/>
          </a:xfrm>
        </p:grpSpPr>
        <p:sp>
          <p:nvSpPr>
            <p:cNvPr id="6866" name="Google Shape;6866;p7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70"/>
          <p:cNvGrpSpPr/>
          <p:nvPr/>
        </p:nvGrpSpPr>
        <p:grpSpPr>
          <a:xfrm>
            <a:off x="7531412" y="2428964"/>
            <a:ext cx="358999" cy="359252"/>
            <a:chOff x="-55595775" y="3982375"/>
            <a:chExt cx="319025" cy="319250"/>
          </a:xfrm>
        </p:grpSpPr>
        <p:sp>
          <p:nvSpPr>
            <p:cNvPr id="6871" name="Google Shape;6871;p7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0"/>
          <p:cNvGrpSpPr/>
          <p:nvPr/>
        </p:nvGrpSpPr>
        <p:grpSpPr>
          <a:xfrm>
            <a:off x="6188595" y="2887174"/>
            <a:ext cx="358999" cy="358099"/>
            <a:chOff x="-53635375" y="3192625"/>
            <a:chExt cx="319025" cy="318225"/>
          </a:xfrm>
        </p:grpSpPr>
        <p:sp>
          <p:nvSpPr>
            <p:cNvPr id="6878" name="Google Shape;6878;p7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0"/>
          <p:cNvGrpSpPr/>
          <p:nvPr/>
        </p:nvGrpSpPr>
        <p:grpSpPr>
          <a:xfrm>
            <a:off x="6210763" y="3358148"/>
            <a:ext cx="314662" cy="358999"/>
            <a:chOff x="-53615675" y="3584850"/>
            <a:chExt cx="279625" cy="319025"/>
          </a:xfrm>
        </p:grpSpPr>
        <p:sp>
          <p:nvSpPr>
            <p:cNvPr id="6882" name="Google Shape;6882;p7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0"/>
          <p:cNvGrpSpPr/>
          <p:nvPr/>
        </p:nvGrpSpPr>
        <p:grpSpPr>
          <a:xfrm>
            <a:off x="6188609" y="3821074"/>
            <a:ext cx="358971" cy="357874"/>
            <a:chOff x="-53634575" y="3976500"/>
            <a:chExt cx="319000" cy="318025"/>
          </a:xfrm>
        </p:grpSpPr>
        <p:sp>
          <p:nvSpPr>
            <p:cNvPr id="6886" name="Google Shape;6886;p7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0"/>
          <p:cNvGrpSpPr/>
          <p:nvPr/>
        </p:nvGrpSpPr>
        <p:grpSpPr>
          <a:xfrm>
            <a:off x="7983413" y="3364028"/>
            <a:ext cx="314662" cy="358436"/>
            <a:chOff x="-52023900" y="3590075"/>
            <a:chExt cx="279625" cy="318525"/>
          </a:xfrm>
        </p:grpSpPr>
        <p:sp>
          <p:nvSpPr>
            <p:cNvPr id="6895" name="Google Shape;6895;p7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0"/>
          <p:cNvGrpSpPr/>
          <p:nvPr/>
        </p:nvGrpSpPr>
        <p:grpSpPr>
          <a:xfrm>
            <a:off x="5746654" y="1532546"/>
            <a:ext cx="358971" cy="358971"/>
            <a:chOff x="-57173375" y="3198925"/>
            <a:chExt cx="319000" cy="319000"/>
          </a:xfrm>
        </p:grpSpPr>
        <p:sp>
          <p:nvSpPr>
            <p:cNvPr id="6903" name="Google Shape;6903;p7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0"/>
          <p:cNvGrpSpPr/>
          <p:nvPr/>
        </p:nvGrpSpPr>
        <p:grpSpPr>
          <a:xfrm>
            <a:off x="5747541" y="2009987"/>
            <a:ext cx="357198" cy="314690"/>
            <a:chOff x="-57176525" y="3610050"/>
            <a:chExt cx="317425" cy="279650"/>
          </a:xfrm>
        </p:grpSpPr>
        <p:sp>
          <p:nvSpPr>
            <p:cNvPr id="6908" name="Google Shape;6908;p7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0"/>
          <p:cNvGrpSpPr/>
          <p:nvPr/>
        </p:nvGrpSpPr>
        <p:grpSpPr>
          <a:xfrm>
            <a:off x="5779179" y="2428542"/>
            <a:ext cx="323524" cy="358774"/>
            <a:chOff x="-57162350" y="3982000"/>
            <a:chExt cx="287500" cy="318825"/>
          </a:xfrm>
        </p:grpSpPr>
        <p:sp>
          <p:nvSpPr>
            <p:cNvPr id="6914" name="Google Shape;6914;p7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70"/>
          <p:cNvGrpSpPr/>
          <p:nvPr/>
        </p:nvGrpSpPr>
        <p:grpSpPr>
          <a:xfrm>
            <a:off x="7957995" y="1532546"/>
            <a:ext cx="358099" cy="356326"/>
            <a:chOff x="-55202750" y="3198925"/>
            <a:chExt cx="318225" cy="316650"/>
          </a:xfrm>
        </p:grpSpPr>
        <p:sp>
          <p:nvSpPr>
            <p:cNvPr id="6923" name="Google Shape;6923;p7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0"/>
          <p:cNvGrpSpPr/>
          <p:nvPr/>
        </p:nvGrpSpPr>
        <p:grpSpPr>
          <a:xfrm>
            <a:off x="7968629" y="1987846"/>
            <a:ext cx="336830" cy="358099"/>
            <a:chOff x="-55194875" y="3590375"/>
            <a:chExt cx="299325" cy="318225"/>
          </a:xfrm>
        </p:grpSpPr>
        <p:sp>
          <p:nvSpPr>
            <p:cNvPr id="6926" name="Google Shape;6926;p7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70"/>
          <p:cNvGrpSpPr/>
          <p:nvPr/>
        </p:nvGrpSpPr>
        <p:grpSpPr>
          <a:xfrm>
            <a:off x="7973247" y="2430117"/>
            <a:ext cx="357198" cy="357198"/>
            <a:chOff x="-55203525" y="3983400"/>
            <a:chExt cx="317425" cy="317425"/>
          </a:xfrm>
        </p:grpSpPr>
        <p:sp>
          <p:nvSpPr>
            <p:cNvPr id="6932" name="Google Shape;6932;p7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70"/>
          <p:cNvGrpSpPr/>
          <p:nvPr/>
        </p:nvGrpSpPr>
        <p:grpSpPr>
          <a:xfrm>
            <a:off x="6639727" y="2887174"/>
            <a:ext cx="335930" cy="358971"/>
            <a:chOff x="-53232900" y="3192625"/>
            <a:chExt cx="298525" cy="319000"/>
          </a:xfrm>
        </p:grpSpPr>
        <p:sp>
          <p:nvSpPr>
            <p:cNvPr id="6936" name="Google Shape;6936;p7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0"/>
          <p:cNvGrpSpPr/>
          <p:nvPr/>
        </p:nvGrpSpPr>
        <p:grpSpPr>
          <a:xfrm>
            <a:off x="6629093" y="3358148"/>
            <a:ext cx="357198" cy="356326"/>
            <a:chOff x="-53242350" y="3584850"/>
            <a:chExt cx="317425" cy="316650"/>
          </a:xfrm>
        </p:grpSpPr>
        <p:sp>
          <p:nvSpPr>
            <p:cNvPr id="6945" name="Google Shape;6945;p7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70"/>
          <p:cNvGrpSpPr/>
          <p:nvPr/>
        </p:nvGrpSpPr>
        <p:grpSpPr>
          <a:xfrm>
            <a:off x="6650362" y="3820849"/>
            <a:ext cx="314662" cy="358999"/>
            <a:chOff x="-53224225" y="3976300"/>
            <a:chExt cx="279625" cy="319025"/>
          </a:xfrm>
        </p:grpSpPr>
        <p:sp>
          <p:nvSpPr>
            <p:cNvPr id="6951" name="Google Shape;6951;p7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70"/>
          <p:cNvGrpSpPr/>
          <p:nvPr/>
        </p:nvGrpSpPr>
        <p:grpSpPr>
          <a:xfrm>
            <a:off x="7961258" y="3828529"/>
            <a:ext cx="358971" cy="358408"/>
            <a:chOff x="-52043575" y="3983125"/>
            <a:chExt cx="319000" cy="318500"/>
          </a:xfrm>
        </p:grpSpPr>
        <p:sp>
          <p:nvSpPr>
            <p:cNvPr id="6959" name="Google Shape;6959;p7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0"/>
          <p:cNvGrpSpPr/>
          <p:nvPr/>
        </p:nvGrpSpPr>
        <p:grpSpPr>
          <a:xfrm>
            <a:off x="6215199" y="1532546"/>
            <a:ext cx="314662" cy="358971"/>
            <a:chOff x="-56766175" y="3198925"/>
            <a:chExt cx="279625" cy="319000"/>
          </a:xfrm>
        </p:grpSpPr>
        <p:sp>
          <p:nvSpPr>
            <p:cNvPr id="6969" name="Google Shape;6969;p7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70"/>
          <p:cNvGrpSpPr/>
          <p:nvPr/>
        </p:nvGrpSpPr>
        <p:grpSpPr>
          <a:xfrm>
            <a:off x="6214313" y="1987846"/>
            <a:ext cx="316434" cy="358099"/>
            <a:chOff x="-56766175" y="3590375"/>
            <a:chExt cx="281200" cy="318225"/>
          </a:xfrm>
        </p:grpSpPr>
        <p:sp>
          <p:nvSpPr>
            <p:cNvPr id="6977" name="Google Shape;6977;p7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0"/>
          <p:cNvGrpSpPr/>
          <p:nvPr/>
        </p:nvGrpSpPr>
        <p:grpSpPr>
          <a:xfrm>
            <a:off x="6251269" y="2429217"/>
            <a:ext cx="272126" cy="358099"/>
            <a:chOff x="-56747275" y="3982600"/>
            <a:chExt cx="241825" cy="318225"/>
          </a:xfrm>
        </p:grpSpPr>
        <p:sp>
          <p:nvSpPr>
            <p:cNvPr id="6982" name="Google Shape;6982;p7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0"/>
          <p:cNvGrpSpPr/>
          <p:nvPr/>
        </p:nvGrpSpPr>
        <p:grpSpPr>
          <a:xfrm>
            <a:off x="4881188" y="2894264"/>
            <a:ext cx="314662" cy="358971"/>
            <a:chOff x="-54793175" y="3198925"/>
            <a:chExt cx="279625" cy="319000"/>
          </a:xfrm>
        </p:grpSpPr>
        <p:sp>
          <p:nvSpPr>
            <p:cNvPr id="6990" name="Google Shape;6990;p7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0"/>
          <p:cNvGrpSpPr/>
          <p:nvPr/>
        </p:nvGrpSpPr>
        <p:grpSpPr>
          <a:xfrm>
            <a:off x="4859020" y="3371455"/>
            <a:ext cx="358999" cy="342991"/>
            <a:chOff x="-54812875" y="3596675"/>
            <a:chExt cx="319025" cy="304800"/>
          </a:xfrm>
        </p:grpSpPr>
        <p:sp>
          <p:nvSpPr>
            <p:cNvPr id="6998" name="Google Shape;6998;p7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70"/>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0"/>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7" name="Google Shape;7007;p70"/>
          <p:cNvGrpSpPr/>
          <p:nvPr/>
        </p:nvGrpSpPr>
        <p:grpSpPr>
          <a:xfrm>
            <a:off x="4881188" y="3827938"/>
            <a:ext cx="314662" cy="358099"/>
            <a:chOff x="-54793175" y="3982600"/>
            <a:chExt cx="279625" cy="318225"/>
          </a:xfrm>
        </p:grpSpPr>
        <p:sp>
          <p:nvSpPr>
            <p:cNvPr id="7008" name="Google Shape;7008;p7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0"/>
          <p:cNvGrpSpPr/>
          <p:nvPr/>
        </p:nvGrpSpPr>
        <p:grpSpPr>
          <a:xfrm>
            <a:off x="7092647" y="2887174"/>
            <a:ext cx="314662" cy="358099"/>
            <a:chOff x="-52832000" y="3192625"/>
            <a:chExt cx="279625" cy="318225"/>
          </a:xfrm>
        </p:grpSpPr>
        <p:sp>
          <p:nvSpPr>
            <p:cNvPr id="7016" name="Google Shape;7016;p7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0"/>
          <p:cNvGrpSpPr/>
          <p:nvPr/>
        </p:nvGrpSpPr>
        <p:grpSpPr>
          <a:xfrm>
            <a:off x="7070492" y="3359048"/>
            <a:ext cx="358971" cy="357198"/>
            <a:chOff x="-52851675" y="3585650"/>
            <a:chExt cx="319000" cy="317425"/>
          </a:xfrm>
        </p:grpSpPr>
        <p:sp>
          <p:nvSpPr>
            <p:cNvPr id="7025" name="Google Shape;7025;p7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0"/>
          <p:cNvGrpSpPr/>
          <p:nvPr/>
        </p:nvGrpSpPr>
        <p:grpSpPr>
          <a:xfrm>
            <a:off x="7092647" y="3820849"/>
            <a:ext cx="314662" cy="358999"/>
            <a:chOff x="-52832000" y="3976300"/>
            <a:chExt cx="279625" cy="319025"/>
          </a:xfrm>
        </p:grpSpPr>
        <p:sp>
          <p:nvSpPr>
            <p:cNvPr id="7032" name="Google Shape;7032;p7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70"/>
          <p:cNvGrpSpPr/>
          <p:nvPr/>
        </p:nvGrpSpPr>
        <p:grpSpPr>
          <a:xfrm>
            <a:off x="6209853" y="4275497"/>
            <a:ext cx="316434" cy="358099"/>
            <a:chOff x="-51633225" y="3198925"/>
            <a:chExt cx="281200" cy="318225"/>
          </a:xfrm>
        </p:grpSpPr>
        <p:sp>
          <p:nvSpPr>
            <p:cNvPr id="7038" name="Google Shape;7038;p7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0"/>
          <p:cNvGrpSpPr/>
          <p:nvPr/>
        </p:nvGrpSpPr>
        <p:grpSpPr>
          <a:xfrm>
            <a:off x="6628676" y="1533418"/>
            <a:ext cx="365188" cy="357226"/>
            <a:chOff x="-56396775" y="3199700"/>
            <a:chExt cx="324525" cy="317450"/>
          </a:xfrm>
        </p:grpSpPr>
        <p:sp>
          <p:nvSpPr>
            <p:cNvPr id="7046" name="Google Shape;7046;p7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0"/>
          <p:cNvGrpSpPr/>
          <p:nvPr/>
        </p:nvGrpSpPr>
        <p:grpSpPr>
          <a:xfrm>
            <a:off x="6631771" y="1999353"/>
            <a:ext cx="358999" cy="335958"/>
            <a:chOff x="-56394425" y="3600600"/>
            <a:chExt cx="319025" cy="298550"/>
          </a:xfrm>
        </p:grpSpPr>
        <p:sp>
          <p:nvSpPr>
            <p:cNvPr id="7053" name="Google Shape;7053;p7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0"/>
          <p:cNvGrpSpPr/>
          <p:nvPr/>
        </p:nvGrpSpPr>
        <p:grpSpPr>
          <a:xfrm>
            <a:off x="6662538" y="2430117"/>
            <a:ext cx="327068" cy="357198"/>
            <a:chOff x="-56379450" y="3983400"/>
            <a:chExt cx="290650" cy="317425"/>
          </a:xfrm>
        </p:grpSpPr>
        <p:sp>
          <p:nvSpPr>
            <p:cNvPr id="7057" name="Google Shape;7057;p7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0"/>
          <p:cNvGrpSpPr/>
          <p:nvPr/>
        </p:nvGrpSpPr>
        <p:grpSpPr>
          <a:xfrm>
            <a:off x="5326242" y="2894264"/>
            <a:ext cx="316434" cy="358971"/>
            <a:chOff x="-54401725" y="3198925"/>
            <a:chExt cx="281200" cy="319000"/>
          </a:xfrm>
        </p:grpSpPr>
        <p:sp>
          <p:nvSpPr>
            <p:cNvPr id="7066" name="Google Shape;7066;p7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0"/>
          <p:cNvGrpSpPr/>
          <p:nvPr/>
        </p:nvGrpSpPr>
        <p:grpSpPr>
          <a:xfrm>
            <a:off x="5327128" y="3364365"/>
            <a:ext cx="314662" cy="358099"/>
            <a:chOff x="-54401725" y="3590375"/>
            <a:chExt cx="279625" cy="318225"/>
          </a:xfrm>
        </p:grpSpPr>
        <p:sp>
          <p:nvSpPr>
            <p:cNvPr id="7078" name="Google Shape;7078;p7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0"/>
          <p:cNvGrpSpPr/>
          <p:nvPr/>
        </p:nvGrpSpPr>
        <p:grpSpPr>
          <a:xfrm>
            <a:off x="5324920" y="3827938"/>
            <a:ext cx="319079" cy="358099"/>
            <a:chOff x="-54403300" y="3982600"/>
            <a:chExt cx="283550" cy="318225"/>
          </a:xfrm>
        </p:grpSpPr>
        <p:sp>
          <p:nvSpPr>
            <p:cNvPr id="7085" name="Google Shape;7085;p7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0"/>
          <p:cNvGrpSpPr/>
          <p:nvPr/>
        </p:nvGrpSpPr>
        <p:grpSpPr>
          <a:xfrm>
            <a:off x="7512313" y="2889172"/>
            <a:ext cx="356298" cy="356973"/>
            <a:chOff x="-52458650" y="3194400"/>
            <a:chExt cx="316625" cy="317225"/>
          </a:xfrm>
        </p:grpSpPr>
        <p:sp>
          <p:nvSpPr>
            <p:cNvPr id="7091" name="Google Shape;7091;p7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0"/>
          <p:cNvGrpSpPr/>
          <p:nvPr/>
        </p:nvGrpSpPr>
        <p:grpSpPr>
          <a:xfrm>
            <a:off x="7521611" y="3358148"/>
            <a:ext cx="337703" cy="357845"/>
            <a:chOff x="-52450000" y="3584850"/>
            <a:chExt cx="300100" cy="318000"/>
          </a:xfrm>
        </p:grpSpPr>
        <p:sp>
          <p:nvSpPr>
            <p:cNvPr id="7100" name="Google Shape;7100;p7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0"/>
          <p:cNvGrpSpPr/>
          <p:nvPr/>
        </p:nvGrpSpPr>
        <p:grpSpPr>
          <a:xfrm>
            <a:off x="7533131" y="3822621"/>
            <a:ext cx="314662" cy="357226"/>
            <a:chOff x="-52440550" y="3977875"/>
            <a:chExt cx="279625" cy="317450"/>
          </a:xfrm>
        </p:grpSpPr>
        <p:sp>
          <p:nvSpPr>
            <p:cNvPr id="7108" name="Google Shape;7108;p7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70"/>
          <p:cNvGrpSpPr/>
          <p:nvPr/>
        </p:nvGrpSpPr>
        <p:grpSpPr>
          <a:xfrm>
            <a:off x="6645066" y="4278827"/>
            <a:ext cx="314662" cy="358999"/>
            <a:chOff x="-51623775" y="3584850"/>
            <a:chExt cx="279625" cy="319025"/>
          </a:xfrm>
        </p:grpSpPr>
        <p:sp>
          <p:nvSpPr>
            <p:cNvPr id="7117" name="Google Shape;7117;p7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29"/>
        <p:cNvGrpSpPr/>
        <p:nvPr/>
      </p:nvGrpSpPr>
      <p:grpSpPr>
        <a:xfrm>
          <a:off x="0" y="0"/>
          <a:ext cx="0" cy="0"/>
          <a:chOff x="0" y="0"/>
          <a:chExt cx="0" cy="0"/>
        </a:xfrm>
      </p:grpSpPr>
      <p:sp>
        <p:nvSpPr>
          <p:cNvPr id="7130" name="Google Shape;7130;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1" name="Google Shape;7131;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2" name="Google Shape;7132;p71"/>
          <p:cNvGrpSpPr/>
          <p:nvPr/>
        </p:nvGrpSpPr>
        <p:grpSpPr>
          <a:xfrm>
            <a:off x="885675" y="1539249"/>
            <a:ext cx="276003" cy="357300"/>
            <a:chOff x="-50469125" y="3183175"/>
            <a:chExt cx="233150" cy="301825"/>
          </a:xfrm>
        </p:grpSpPr>
        <p:sp>
          <p:nvSpPr>
            <p:cNvPr id="7133" name="Google Shape;7133;p7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71"/>
          <p:cNvGrpSpPr/>
          <p:nvPr/>
        </p:nvGrpSpPr>
        <p:grpSpPr>
          <a:xfrm>
            <a:off x="845574" y="1974651"/>
            <a:ext cx="356205" cy="355288"/>
            <a:chOff x="-50504575" y="3550975"/>
            <a:chExt cx="300900" cy="300125"/>
          </a:xfrm>
        </p:grpSpPr>
        <p:sp>
          <p:nvSpPr>
            <p:cNvPr id="7137" name="Google Shape;7137;p7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1"/>
          <p:cNvGrpSpPr/>
          <p:nvPr/>
        </p:nvGrpSpPr>
        <p:grpSpPr>
          <a:xfrm>
            <a:off x="845574" y="2412893"/>
            <a:ext cx="356205" cy="354341"/>
            <a:chOff x="-50503000" y="3921175"/>
            <a:chExt cx="300900" cy="299325"/>
          </a:xfrm>
        </p:grpSpPr>
        <p:sp>
          <p:nvSpPr>
            <p:cNvPr id="7142" name="Google Shape;7142;p7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1"/>
          <p:cNvGrpSpPr/>
          <p:nvPr/>
        </p:nvGrpSpPr>
        <p:grpSpPr>
          <a:xfrm>
            <a:off x="3049627" y="1558811"/>
            <a:ext cx="355258" cy="356205"/>
            <a:chOff x="-48630025" y="3199700"/>
            <a:chExt cx="300100" cy="300900"/>
          </a:xfrm>
        </p:grpSpPr>
        <p:sp>
          <p:nvSpPr>
            <p:cNvPr id="7148" name="Google Shape;7148;p7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1"/>
          <p:cNvGrpSpPr/>
          <p:nvPr/>
        </p:nvGrpSpPr>
        <p:grpSpPr>
          <a:xfrm>
            <a:off x="3049627" y="1996107"/>
            <a:ext cx="355258" cy="355258"/>
            <a:chOff x="-48630025" y="3569100"/>
            <a:chExt cx="300100" cy="300100"/>
          </a:xfrm>
        </p:grpSpPr>
        <p:sp>
          <p:nvSpPr>
            <p:cNvPr id="7152" name="Google Shape;7152;p7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1"/>
          <p:cNvGrpSpPr/>
          <p:nvPr/>
        </p:nvGrpSpPr>
        <p:grpSpPr>
          <a:xfrm>
            <a:off x="3050101" y="2433403"/>
            <a:ext cx="354311" cy="353394"/>
            <a:chOff x="-48629225" y="3938500"/>
            <a:chExt cx="299300" cy="298525"/>
          </a:xfrm>
        </p:grpSpPr>
        <p:sp>
          <p:nvSpPr>
            <p:cNvPr id="7163" name="Google Shape;7163;p7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1"/>
          <p:cNvGrpSpPr/>
          <p:nvPr/>
        </p:nvGrpSpPr>
        <p:grpSpPr>
          <a:xfrm>
            <a:off x="1785504" y="2904744"/>
            <a:ext cx="311458" cy="354341"/>
            <a:chOff x="-46762575" y="3200500"/>
            <a:chExt cx="263100" cy="299325"/>
          </a:xfrm>
        </p:grpSpPr>
        <p:sp>
          <p:nvSpPr>
            <p:cNvPr id="7168" name="Google Shape;7168;p7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71"/>
          <p:cNvGrpSpPr/>
          <p:nvPr/>
        </p:nvGrpSpPr>
        <p:grpSpPr>
          <a:xfrm>
            <a:off x="1763589" y="3363466"/>
            <a:ext cx="355288" cy="312375"/>
            <a:chOff x="-46779900" y="3588000"/>
            <a:chExt cx="300125" cy="263875"/>
          </a:xfrm>
        </p:grpSpPr>
        <p:sp>
          <p:nvSpPr>
            <p:cNvPr id="7174" name="Google Shape;7174;p7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1"/>
          <p:cNvGrpSpPr/>
          <p:nvPr/>
        </p:nvGrpSpPr>
        <p:grpSpPr>
          <a:xfrm>
            <a:off x="1764062" y="3778388"/>
            <a:ext cx="354341" cy="353394"/>
            <a:chOff x="-46779100" y="3938500"/>
            <a:chExt cx="299325" cy="298525"/>
          </a:xfrm>
        </p:grpSpPr>
        <p:sp>
          <p:nvSpPr>
            <p:cNvPr id="7179" name="Google Shape;7179;p7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1"/>
          <p:cNvGrpSpPr/>
          <p:nvPr/>
        </p:nvGrpSpPr>
        <p:grpSpPr>
          <a:xfrm>
            <a:off x="3971800" y="2911255"/>
            <a:ext cx="355258" cy="355288"/>
            <a:chOff x="-44924250" y="3206000"/>
            <a:chExt cx="300100" cy="300125"/>
          </a:xfrm>
        </p:grpSpPr>
        <p:sp>
          <p:nvSpPr>
            <p:cNvPr id="7182" name="Google Shape;7182;p7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1"/>
          <p:cNvGrpSpPr/>
          <p:nvPr/>
        </p:nvGrpSpPr>
        <p:grpSpPr>
          <a:xfrm>
            <a:off x="1286286" y="1539249"/>
            <a:ext cx="355258" cy="355258"/>
            <a:chOff x="-50134375" y="3183175"/>
            <a:chExt cx="300100" cy="300100"/>
          </a:xfrm>
        </p:grpSpPr>
        <p:sp>
          <p:nvSpPr>
            <p:cNvPr id="7188" name="Google Shape;7188;p7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1"/>
          <p:cNvGrpSpPr/>
          <p:nvPr/>
        </p:nvGrpSpPr>
        <p:grpSpPr>
          <a:xfrm>
            <a:off x="1286286" y="1974651"/>
            <a:ext cx="355258" cy="355288"/>
            <a:chOff x="-50134375" y="3550975"/>
            <a:chExt cx="300100" cy="300125"/>
          </a:xfrm>
        </p:grpSpPr>
        <p:sp>
          <p:nvSpPr>
            <p:cNvPr id="7199" name="Google Shape;7199;p7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1"/>
          <p:cNvGrpSpPr/>
          <p:nvPr/>
        </p:nvGrpSpPr>
        <p:grpSpPr>
          <a:xfrm>
            <a:off x="1286286" y="2412183"/>
            <a:ext cx="355258" cy="355051"/>
            <a:chOff x="-50134375" y="3920575"/>
            <a:chExt cx="300100" cy="299925"/>
          </a:xfrm>
        </p:grpSpPr>
        <p:sp>
          <p:nvSpPr>
            <p:cNvPr id="7202" name="Google Shape;7202;p7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1"/>
          <p:cNvGrpSpPr/>
          <p:nvPr/>
        </p:nvGrpSpPr>
        <p:grpSpPr>
          <a:xfrm>
            <a:off x="3497010" y="1559758"/>
            <a:ext cx="357123" cy="355258"/>
            <a:chOff x="-48262200" y="3200500"/>
            <a:chExt cx="301675" cy="300100"/>
          </a:xfrm>
        </p:grpSpPr>
        <p:sp>
          <p:nvSpPr>
            <p:cNvPr id="7206" name="Google Shape;7206;p7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1"/>
          <p:cNvGrpSpPr/>
          <p:nvPr/>
        </p:nvGrpSpPr>
        <p:grpSpPr>
          <a:xfrm>
            <a:off x="3526383" y="1996847"/>
            <a:ext cx="298377" cy="354519"/>
            <a:chOff x="-48233050" y="3569725"/>
            <a:chExt cx="252050" cy="299475"/>
          </a:xfrm>
        </p:grpSpPr>
        <p:sp>
          <p:nvSpPr>
            <p:cNvPr id="7216" name="Google Shape;7216;p7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1"/>
          <p:cNvGrpSpPr/>
          <p:nvPr/>
        </p:nvGrpSpPr>
        <p:grpSpPr>
          <a:xfrm>
            <a:off x="3550148" y="2430591"/>
            <a:ext cx="250847" cy="358070"/>
            <a:chOff x="-48216525" y="3936125"/>
            <a:chExt cx="211900" cy="302475"/>
          </a:xfrm>
        </p:grpSpPr>
        <p:sp>
          <p:nvSpPr>
            <p:cNvPr id="7220" name="Google Shape;7220;p7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1"/>
          <p:cNvGrpSpPr/>
          <p:nvPr/>
        </p:nvGrpSpPr>
        <p:grpSpPr>
          <a:xfrm>
            <a:off x="2205866" y="2905661"/>
            <a:ext cx="355258" cy="355288"/>
            <a:chOff x="-46410500" y="3201275"/>
            <a:chExt cx="300100" cy="300125"/>
          </a:xfrm>
        </p:grpSpPr>
        <p:sp>
          <p:nvSpPr>
            <p:cNvPr id="7225" name="Google Shape;7225;p7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71"/>
          <p:cNvGrpSpPr/>
          <p:nvPr/>
        </p:nvGrpSpPr>
        <p:grpSpPr>
          <a:xfrm>
            <a:off x="2205866" y="3341092"/>
            <a:ext cx="355258" cy="356205"/>
            <a:chOff x="-46409700" y="3569100"/>
            <a:chExt cx="300100" cy="300900"/>
          </a:xfrm>
        </p:grpSpPr>
        <p:sp>
          <p:nvSpPr>
            <p:cNvPr id="7231" name="Google Shape;7231;p7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1"/>
          <p:cNvGrpSpPr/>
          <p:nvPr/>
        </p:nvGrpSpPr>
        <p:grpSpPr>
          <a:xfrm>
            <a:off x="2193747" y="3776524"/>
            <a:ext cx="379497" cy="358070"/>
            <a:chOff x="-46422300" y="3936925"/>
            <a:chExt cx="320575" cy="302475"/>
          </a:xfrm>
        </p:grpSpPr>
        <p:sp>
          <p:nvSpPr>
            <p:cNvPr id="7237" name="Google Shape;7237;p7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1"/>
          <p:cNvGrpSpPr/>
          <p:nvPr/>
        </p:nvGrpSpPr>
        <p:grpSpPr>
          <a:xfrm>
            <a:off x="3971326" y="3330852"/>
            <a:ext cx="356205" cy="355258"/>
            <a:chOff x="-44914800" y="3560450"/>
            <a:chExt cx="300900" cy="300100"/>
          </a:xfrm>
        </p:grpSpPr>
        <p:sp>
          <p:nvSpPr>
            <p:cNvPr id="7240" name="Google Shape;7240;p7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1"/>
          <p:cNvGrpSpPr/>
          <p:nvPr/>
        </p:nvGrpSpPr>
        <p:grpSpPr>
          <a:xfrm>
            <a:off x="1726378" y="1539486"/>
            <a:ext cx="354311" cy="354104"/>
            <a:chOff x="-49764975" y="3183375"/>
            <a:chExt cx="299300" cy="299125"/>
          </a:xfrm>
        </p:grpSpPr>
        <p:sp>
          <p:nvSpPr>
            <p:cNvPr id="7246" name="Google Shape;7246;p7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1"/>
          <p:cNvGrpSpPr/>
          <p:nvPr/>
        </p:nvGrpSpPr>
        <p:grpSpPr>
          <a:xfrm>
            <a:off x="1726378" y="1974947"/>
            <a:ext cx="354311" cy="355909"/>
            <a:chOff x="-49764975" y="3551225"/>
            <a:chExt cx="299300" cy="300650"/>
          </a:xfrm>
        </p:grpSpPr>
        <p:sp>
          <p:nvSpPr>
            <p:cNvPr id="7256" name="Google Shape;7256;p7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71"/>
          <p:cNvGrpSpPr/>
          <p:nvPr/>
        </p:nvGrpSpPr>
        <p:grpSpPr>
          <a:xfrm>
            <a:off x="1724040" y="2411710"/>
            <a:ext cx="358987" cy="355525"/>
            <a:chOff x="-49766550" y="3920175"/>
            <a:chExt cx="303250" cy="300325"/>
          </a:xfrm>
        </p:grpSpPr>
        <p:sp>
          <p:nvSpPr>
            <p:cNvPr id="7268" name="Google Shape;7268;p7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71"/>
          <p:cNvGrpSpPr/>
          <p:nvPr/>
        </p:nvGrpSpPr>
        <p:grpSpPr>
          <a:xfrm>
            <a:off x="3939571" y="1559758"/>
            <a:ext cx="357123" cy="354341"/>
            <a:chOff x="-47892800" y="3200500"/>
            <a:chExt cx="301675" cy="299325"/>
          </a:xfrm>
        </p:grpSpPr>
        <p:sp>
          <p:nvSpPr>
            <p:cNvPr id="7273" name="Google Shape;7273;p7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1"/>
          <p:cNvGrpSpPr/>
          <p:nvPr/>
        </p:nvGrpSpPr>
        <p:grpSpPr>
          <a:xfrm>
            <a:off x="4003437" y="1996107"/>
            <a:ext cx="229391" cy="355258"/>
            <a:chOff x="-47839250" y="3569100"/>
            <a:chExt cx="193775" cy="300100"/>
          </a:xfrm>
        </p:grpSpPr>
        <p:sp>
          <p:nvSpPr>
            <p:cNvPr id="7280" name="Google Shape;7280;p7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1"/>
          <p:cNvGrpSpPr/>
          <p:nvPr/>
        </p:nvGrpSpPr>
        <p:grpSpPr>
          <a:xfrm>
            <a:off x="3940503" y="2432456"/>
            <a:ext cx="355258" cy="356205"/>
            <a:chOff x="-47892800" y="3937700"/>
            <a:chExt cx="300100" cy="300900"/>
          </a:xfrm>
        </p:grpSpPr>
        <p:sp>
          <p:nvSpPr>
            <p:cNvPr id="7287" name="Google Shape;7287;p7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1"/>
          <p:cNvGrpSpPr/>
          <p:nvPr/>
        </p:nvGrpSpPr>
        <p:grpSpPr>
          <a:xfrm>
            <a:off x="2645798" y="2926170"/>
            <a:ext cx="355258" cy="311458"/>
            <a:chOff x="-46042675" y="3218600"/>
            <a:chExt cx="300100" cy="263100"/>
          </a:xfrm>
        </p:grpSpPr>
        <p:sp>
          <p:nvSpPr>
            <p:cNvPr id="7296" name="Google Shape;7296;p7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1"/>
          <p:cNvGrpSpPr/>
          <p:nvPr/>
        </p:nvGrpSpPr>
        <p:grpSpPr>
          <a:xfrm>
            <a:off x="2645798" y="3340619"/>
            <a:ext cx="355258" cy="323118"/>
            <a:chOff x="-46042675" y="3568700"/>
            <a:chExt cx="300100" cy="272950"/>
          </a:xfrm>
        </p:grpSpPr>
        <p:sp>
          <p:nvSpPr>
            <p:cNvPr id="7303" name="Google Shape;7303;p7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1"/>
          <p:cNvGrpSpPr/>
          <p:nvPr/>
        </p:nvGrpSpPr>
        <p:grpSpPr>
          <a:xfrm>
            <a:off x="2687749" y="3777589"/>
            <a:ext cx="271357" cy="356057"/>
            <a:chOff x="-46007225" y="3937825"/>
            <a:chExt cx="229225" cy="300775"/>
          </a:xfrm>
        </p:grpSpPr>
        <p:sp>
          <p:nvSpPr>
            <p:cNvPr id="7308" name="Google Shape;7308;p7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1"/>
          <p:cNvGrpSpPr/>
          <p:nvPr/>
        </p:nvGrpSpPr>
        <p:grpSpPr>
          <a:xfrm>
            <a:off x="3993241" y="3767675"/>
            <a:ext cx="312375" cy="357596"/>
            <a:chOff x="-44895900" y="3929450"/>
            <a:chExt cx="263875" cy="302075"/>
          </a:xfrm>
        </p:grpSpPr>
        <p:sp>
          <p:nvSpPr>
            <p:cNvPr id="7319" name="Google Shape;7319;p7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1"/>
          <p:cNvGrpSpPr/>
          <p:nvPr/>
        </p:nvGrpSpPr>
        <p:grpSpPr>
          <a:xfrm>
            <a:off x="2167060" y="1550436"/>
            <a:ext cx="356205" cy="332885"/>
            <a:chOff x="-49397175" y="3192625"/>
            <a:chExt cx="300900" cy="281200"/>
          </a:xfrm>
        </p:grpSpPr>
        <p:sp>
          <p:nvSpPr>
            <p:cNvPr id="7326" name="Google Shape;7326;p7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1"/>
          <p:cNvGrpSpPr/>
          <p:nvPr/>
        </p:nvGrpSpPr>
        <p:grpSpPr>
          <a:xfrm>
            <a:off x="2193163" y="1974651"/>
            <a:ext cx="304000" cy="356205"/>
            <a:chOff x="-49375900" y="3550975"/>
            <a:chExt cx="256800" cy="300900"/>
          </a:xfrm>
        </p:grpSpPr>
        <p:sp>
          <p:nvSpPr>
            <p:cNvPr id="7334" name="Google Shape;7334;p7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1"/>
          <p:cNvGrpSpPr/>
          <p:nvPr/>
        </p:nvGrpSpPr>
        <p:grpSpPr>
          <a:xfrm>
            <a:off x="2188516" y="2411946"/>
            <a:ext cx="313293" cy="356205"/>
            <a:chOff x="-49378250" y="3920375"/>
            <a:chExt cx="264650" cy="300900"/>
          </a:xfrm>
        </p:grpSpPr>
        <p:sp>
          <p:nvSpPr>
            <p:cNvPr id="7346" name="Google Shape;7346;p7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1"/>
          <p:cNvGrpSpPr/>
          <p:nvPr/>
        </p:nvGrpSpPr>
        <p:grpSpPr>
          <a:xfrm>
            <a:off x="907504" y="2904744"/>
            <a:ext cx="312375" cy="357123"/>
            <a:chOff x="-47505300" y="3200500"/>
            <a:chExt cx="263875" cy="301675"/>
          </a:xfrm>
        </p:grpSpPr>
        <p:sp>
          <p:nvSpPr>
            <p:cNvPr id="7354" name="Google Shape;7354;p7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71"/>
          <p:cNvGrpSpPr/>
          <p:nvPr/>
        </p:nvGrpSpPr>
        <p:grpSpPr>
          <a:xfrm>
            <a:off x="885604" y="3341092"/>
            <a:ext cx="356176" cy="355051"/>
            <a:chOff x="-47524975" y="3569100"/>
            <a:chExt cx="300875" cy="299925"/>
          </a:xfrm>
        </p:grpSpPr>
        <p:sp>
          <p:nvSpPr>
            <p:cNvPr id="7368" name="Google Shape;7368;p7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1"/>
          <p:cNvGrpSpPr/>
          <p:nvPr/>
        </p:nvGrpSpPr>
        <p:grpSpPr>
          <a:xfrm>
            <a:off x="886062" y="3820354"/>
            <a:ext cx="355258" cy="270410"/>
            <a:chOff x="-47523400" y="3973950"/>
            <a:chExt cx="300100" cy="228425"/>
          </a:xfrm>
        </p:grpSpPr>
        <p:sp>
          <p:nvSpPr>
            <p:cNvPr id="7374" name="Google Shape;7374;p7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1"/>
          <p:cNvGrpSpPr/>
          <p:nvPr/>
        </p:nvGrpSpPr>
        <p:grpSpPr>
          <a:xfrm>
            <a:off x="3091183" y="2903353"/>
            <a:ext cx="354341" cy="357596"/>
            <a:chOff x="-45673275" y="3199325"/>
            <a:chExt cx="299325" cy="302075"/>
          </a:xfrm>
        </p:grpSpPr>
        <p:sp>
          <p:nvSpPr>
            <p:cNvPr id="7380" name="Google Shape;7380;p7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1"/>
          <p:cNvGrpSpPr/>
          <p:nvPr/>
        </p:nvGrpSpPr>
        <p:grpSpPr>
          <a:xfrm>
            <a:off x="3090251" y="3361602"/>
            <a:ext cx="356205" cy="314240"/>
            <a:chOff x="-45674075" y="3586425"/>
            <a:chExt cx="300900" cy="265450"/>
          </a:xfrm>
        </p:grpSpPr>
        <p:sp>
          <p:nvSpPr>
            <p:cNvPr id="7384" name="Google Shape;7384;p7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1"/>
          <p:cNvGrpSpPr/>
          <p:nvPr/>
        </p:nvGrpSpPr>
        <p:grpSpPr>
          <a:xfrm>
            <a:off x="3091183" y="3777441"/>
            <a:ext cx="354341" cy="356205"/>
            <a:chOff x="-45673275" y="3937700"/>
            <a:chExt cx="299325" cy="300900"/>
          </a:xfrm>
        </p:grpSpPr>
        <p:sp>
          <p:nvSpPr>
            <p:cNvPr id="7387" name="Google Shape;7387;p7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1"/>
          <p:cNvGrpSpPr/>
          <p:nvPr/>
        </p:nvGrpSpPr>
        <p:grpSpPr>
          <a:xfrm>
            <a:off x="2205349" y="4270225"/>
            <a:ext cx="356205" cy="356205"/>
            <a:chOff x="-44512325" y="3176075"/>
            <a:chExt cx="300900" cy="300900"/>
          </a:xfrm>
        </p:grpSpPr>
        <p:sp>
          <p:nvSpPr>
            <p:cNvPr id="7394" name="Google Shape;7394;p7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1"/>
          <p:cNvGrpSpPr/>
          <p:nvPr/>
        </p:nvGrpSpPr>
        <p:grpSpPr>
          <a:xfrm>
            <a:off x="2608689" y="1539249"/>
            <a:ext cx="354341" cy="354341"/>
            <a:chOff x="-49027775" y="3183175"/>
            <a:chExt cx="299325" cy="299325"/>
          </a:xfrm>
        </p:grpSpPr>
        <p:sp>
          <p:nvSpPr>
            <p:cNvPr id="7398" name="Google Shape;7398;p7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1"/>
          <p:cNvGrpSpPr/>
          <p:nvPr/>
        </p:nvGrpSpPr>
        <p:grpSpPr>
          <a:xfrm>
            <a:off x="2608230" y="1974651"/>
            <a:ext cx="355258" cy="357152"/>
            <a:chOff x="-49027775" y="3550975"/>
            <a:chExt cx="300100" cy="301700"/>
          </a:xfrm>
        </p:grpSpPr>
        <p:sp>
          <p:nvSpPr>
            <p:cNvPr id="7403" name="Google Shape;7403;p7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1"/>
          <p:cNvGrpSpPr/>
          <p:nvPr/>
        </p:nvGrpSpPr>
        <p:grpSpPr>
          <a:xfrm>
            <a:off x="2606306" y="2411710"/>
            <a:ext cx="359106" cy="355525"/>
            <a:chOff x="-49031025" y="3920175"/>
            <a:chExt cx="303350" cy="300325"/>
          </a:xfrm>
        </p:grpSpPr>
        <p:sp>
          <p:nvSpPr>
            <p:cNvPr id="7414" name="Google Shape;7414;p7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1"/>
          <p:cNvGrpSpPr/>
          <p:nvPr/>
        </p:nvGrpSpPr>
        <p:grpSpPr>
          <a:xfrm>
            <a:off x="1322411" y="2904744"/>
            <a:ext cx="356176" cy="354341"/>
            <a:chOff x="-47155575" y="3200500"/>
            <a:chExt cx="300875" cy="299325"/>
          </a:xfrm>
        </p:grpSpPr>
        <p:sp>
          <p:nvSpPr>
            <p:cNvPr id="7421" name="Google Shape;7421;p7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1"/>
          <p:cNvGrpSpPr/>
          <p:nvPr/>
        </p:nvGrpSpPr>
        <p:grpSpPr>
          <a:xfrm>
            <a:off x="1322870" y="3341092"/>
            <a:ext cx="355258" cy="355258"/>
            <a:chOff x="-47154800" y="3569100"/>
            <a:chExt cx="300100" cy="300100"/>
          </a:xfrm>
        </p:grpSpPr>
        <p:sp>
          <p:nvSpPr>
            <p:cNvPr id="7428" name="Google Shape;7428;p7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1"/>
          <p:cNvGrpSpPr/>
          <p:nvPr/>
        </p:nvGrpSpPr>
        <p:grpSpPr>
          <a:xfrm>
            <a:off x="1323343" y="3779305"/>
            <a:ext cx="354311" cy="353423"/>
            <a:chOff x="-47154000" y="3939275"/>
            <a:chExt cx="299300" cy="298550"/>
          </a:xfrm>
        </p:grpSpPr>
        <p:sp>
          <p:nvSpPr>
            <p:cNvPr id="7435" name="Google Shape;7435;p7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71"/>
          <p:cNvGrpSpPr/>
          <p:nvPr/>
        </p:nvGrpSpPr>
        <p:grpSpPr>
          <a:xfrm>
            <a:off x="3548633" y="2904744"/>
            <a:ext cx="312375" cy="354341"/>
            <a:chOff x="-45286550" y="3200500"/>
            <a:chExt cx="263875" cy="299325"/>
          </a:xfrm>
        </p:grpSpPr>
        <p:sp>
          <p:nvSpPr>
            <p:cNvPr id="7440" name="Google Shape;7440;p7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1"/>
          <p:cNvGrpSpPr/>
          <p:nvPr/>
        </p:nvGrpSpPr>
        <p:grpSpPr>
          <a:xfrm>
            <a:off x="3548633" y="3342039"/>
            <a:ext cx="312375" cy="354311"/>
            <a:chOff x="-45286550" y="3569900"/>
            <a:chExt cx="263875" cy="299300"/>
          </a:xfrm>
        </p:grpSpPr>
        <p:sp>
          <p:nvSpPr>
            <p:cNvPr id="7444" name="Google Shape;7444;p7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1"/>
          <p:cNvGrpSpPr/>
          <p:nvPr/>
        </p:nvGrpSpPr>
        <p:grpSpPr>
          <a:xfrm>
            <a:off x="3559820" y="3778388"/>
            <a:ext cx="290001" cy="355258"/>
            <a:chOff x="-45277900" y="3938500"/>
            <a:chExt cx="244975" cy="300100"/>
          </a:xfrm>
        </p:grpSpPr>
        <p:sp>
          <p:nvSpPr>
            <p:cNvPr id="7451" name="Google Shape;7451;p7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1"/>
          <p:cNvGrpSpPr/>
          <p:nvPr/>
        </p:nvGrpSpPr>
        <p:grpSpPr>
          <a:xfrm>
            <a:off x="2645769" y="4247490"/>
            <a:ext cx="355258" cy="355258"/>
            <a:chOff x="-44502875" y="3576975"/>
            <a:chExt cx="300100" cy="300100"/>
          </a:xfrm>
        </p:grpSpPr>
        <p:sp>
          <p:nvSpPr>
            <p:cNvPr id="7456" name="Google Shape;7456;p7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1"/>
          <p:cNvGrpSpPr/>
          <p:nvPr/>
        </p:nvGrpSpPr>
        <p:grpSpPr>
          <a:xfrm>
            <a:off x="4858968" y="1532275"/>
            <a:ext cx="356221" cy="354973"/>
            <a:chOff x="-13947000" y="3212800"/>
            <a:chExt cx="353675" cy="352400"/>
          </a:xfrm>
        </p:grpSpPr>
        <p:sp>
          <p:nvSpPr>
            <p:cNvPr id="7460" name="Google Shape;7460;p7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1"/>
          <p:cNvGrpSpPr/>
          <p:nvPr/>
        </p:nvGrpSpPr>
        <p:grpSpPr>
          <a:xfrm>
            <a:off x="4858981" y="1973145"/>
            <a:ext cx="356196" cy="354670"/>
            <a:chOff x="-13946200" y="3647075"/>
            <a:chExt cx="353650" cy="352100"/>
          </a:xfrm>
        </p:grpSpPr>
        <p:sp>
          <p:nvSpPr>
            <p:cNvPr id="7463" name="Google Shape;7463;p7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9" name="Google Shape;7469;p71"/>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0" name="Google Shape;7470;p71"/>
          <p:cNvGrpSpPr/>
          <p:nvPr/>
        </p:nvGrpSpPr>
        <p:grpSpPr>
          <a:xfrm>
            <a:off x="6642374" y="1532628"/>
            <a:ext cx="357002" cy="354267"/>
            <a:chOff x="-12163025" y="3214275"/>
            <a:chExt cx="354450" cy="351700"/>
          </a:xfrm>
        </p:grpSpPr>
        <p:sp>
          <p:nvSpPr>
            <p:cNvPr id="7471" name="Google Shape;7471;p7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71"/>
          <p:cNvGrpSpPr/>
          <p:nvPr/>
        </p:nvGrpSpPr>
        <p:grpSpPr>
          <a:xfrm>
            <a:off x="6643154" y="1972365"/>
            <a:ext cx="355441" cy="356232"/>
            <a:chOff x="-12160675" y="3647875"/>
            <a:chExt cx="352900" cy="353650"/>
          </a:xfrm>
        </p:grpSpPr>
        <p:sp>
          <p:nvSpPr>
            <p:cNvPr id="7475" name="Google Shape;7475;p7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1"/>
          <p:cNvGrpSpPr/>
          <p:nvPr/>
        </p:nvGrpSpPr>
        <p:grpSpPr>
          <a:xfrm>
            <a:off x="6653870" y="2416821"/>
            <a:ext cx="354635" cy="356232"/>
            <a:chOff x="-12160675" y="4081850"/>
            <a:chExt cx="352100" cy="353650"/>
          </a:xfrm>
        </p:grpSpPr>
        <p:sp>
          <p:nvSpPr>
            <p:cNvPr id="7483" name="Google Shape;7483;p7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1"/>
          <p:cNvGrpSpPr/>
          <p:nvPr/>
        </p:nvGrpSpPr>
        <p:grpSpPr>
          <a:xfrm>
            <a:off x="4858836" y="2891264"/>
            <a:ext cx="355416" cy="355652"/>
            <a:chOff x="-10391650" y="3180600"/>
            <a:chExt cx="352875" cy="353075"/>
          </a:xfrm>
        </p:grpSpPr>
        <p:sp>
          <p:nvSpPr>
            <p:cNvPr id="7490" name="Google Shape;7490;p7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1"/>
          <p:cNvGrpSpPr/>
          <p:nvPr/>
        </p:nvGrpSpPr>
        <p:grpSpPr>
          <a:xfrm>
            <a:off x="4858835" y="3368062"/>
            <a:ext cx="354635" cy="353890"/>
            <a:chOff x="-10390875" y="3616350"/>
            <a:chExt cx="352100" cy="351325"/>
          </a:xfrm>
        </p:grpSpPr>
        <p:sp>
          <p:nvSpPr>
            <p:cNvPr id="7497" name="Google Shape;7497;p7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1"/>
          <p:cNvGrpSpPr/>
          <p:nvPr/>
        </p:nvGrpSpPr>
        <p:grpSpPr>
          <a:xfrm>
            <a:off x="7525810" y="2892727"/>
            <a:ext cx="312585" cy="354670"/>
            <a:chOff x="-10370400" y="4049550"/>
            <a:chExt cx="310350" cy="352100"/>
          </a:xfrm>
        </p:grpSpPr>
        <p:sp>
          <p:nvSpPr>
            <p:cNvPr id="7501" name="Google Shape;7501;p7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71"/>
          <p:cNvGrpSpPr/>
          <p:nvPr/>
        </p:nvGrpSpPr>
        <p:grpSpPr>
          <a:xfrm>
            <a:off x="6630066" y="2891668"/>
            <a:ext cx="379236" cy="354847"/>
            <a:chOff x="-8674650" y="3210975"/>
            <a:chExt cx="376525" cy="352275"/>
          </a:xfrm>
        </p:grpSpPr>
        <p:sp>
          <p:nvSpPr>
            <p:cNvPr id="7507" name="Google Shape;7507;p7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1"/>
          <p:cNvGrpSpPr/>
          <p:nvPr/>
        </p:nvGrpSpPr>
        <p:grpSpPr>
          <a:xfrm>
            <a:off x="5301563" y="1531633"/>
            <a:ext cx="356221" cy="356257"/>
            <a:chOff x="-13512225" y="3211525"/>
            <a:chExt cx="353675" cy="353675"/>
          </a:xfrm>
        </p:grpSpPr>
        <p:sp>
          <p:nvSpPr>
            <p:cNvPr id="7514" name="Google Shape;7514;p7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1"/>
          <p:cNvGrpSpPr/>
          <p:nvPr/>
        </p:nvGrpSpPr>
        <p:grpSpPr>
          <a:xfrm>
            <a:off x="5301563" y="1973145"/>
            <a:ext cx="356221" cy="354670"/>
            <a:chOff x="-13512225" y="3647075"/>
            <a:chExt cx="353675" cy="352100"/>
          </a:xfrm>
        </p:grpSpPr>
        <p:sp>
          <p:nvSpPr>
            <p:cNvPr id="7520" name="Google Shape;7520;p7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1"/>
          <p:cNvGrpSpPr/>
          <p:nvPr/>
        </p:nvGrpSpPr>
        <p:grpSpPr>
          <a:xfrm>
            <a:off x="5311876" y="2417211"/>
            <a:ext cx="356221" cy="355451"/>
            <a:chOff x="-13512225" y="4080275"/>
            <a:chExt cx="353675" cy="352875"/>
          </a:xfrm>
        </p:grpSpPr>
        <p:sp>
          <p:nvSpPr>
            <p:cNvPr id="7531" name="Google Shape;7531;p7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7084956" y="1564572"/>
            <a:ext cx="356196" cy="290379"/>
            <a:chOff x="-11728250" y="3245400"/>
            <a:chExt cx="353650" cy="288275"/>
          </a:xfrm>
        </p:grpSpPr>
        <p:sp>
          <p:nvSpPr>
            <p:cNvPr id="7543" name="Google Shape;7543;p7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8" name="Google Shape;7548;p71"/>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9" name="Google Shape;7549;p71"/>
          <p:cNvGrpSpPr/>
          <p:nvPr/>
        </p:nvGrpSpPr>
        <p:grpSpPr>
          <a:xfrm>
            <a:off x="7083760" y="1971660"/>
            <a:ext cx="358588" cy="357642"/>
            <a:chOff x="-11729050" y="3646475"/>
            <a:chExt cx="356025" cy="355050"/>
          </a:xfrm>
        </p:grpSpPr>
        <p:sp>
          <p:nvSpPr>
            <p:cNvPr id="7550" name="Google Shape;7550;p71"/>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1"/>
          <p:cNvGrpSpPr/>
          <p:nvPr/>
        </p:nvGrpSpPr>
        <p:grpSpPr>
          <a:xfrm>
            <a:off x="7117464" y="2417211"/>
            <a:ext cx="311804" cy="355451"/>
            <a:chOff x="-11703850" y="4081850"/>
            <a:chExt cx="309575" cy="352875"/>
          </a:xfrm>
        </p:grpSpPr>
        <p:sp>
          <p:nvSpPr>
            <p:cNvPr id="7562" name="Google Shape;7562;p7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71"/>
          <p:cNvGrpSpPr/>
          <p:nvPr/>
        </p:nvGrpSpPr>
        <p:grpSpPr>
          <a:xfrm>
            <a:off x="5306120" y="2891364"/>
            <a:ext cx="357002" cy="355451"/>
            <a:chOff x="-9958475" y="3180025"/>
            <a:chExt cx="354450" cy="352875"/>
          </a:xfrm>
        </p:grpSpPr>
        <p:sp>
          <p:nvSpPr>
            <p:cNvPr id="7571" name="Google Shape;7571;p7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71"/>
          <p:cNvGrpSpPr/>
          <p:nvPr/>
        </p:nvGrpSpPr>
        <p:grpSpPr>
          <a:xfrm>
            <a:off x="5315247" y="3367345"/>
            <a:ext cx="337966" cy="355325"/>
            <a:chOff x="-9949025" y="3615575"/>
            <a:chExt cx="335550" cy="352750"/>
          </a:xfrm>
        </p:grpSpPr>
        <p:sp>
          <p:nvSpPr>
            <p:cNvPr id="7575" name="Google Shape;7575;p7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1"/>
          <p:cNvGrpSpPr/>
          <p:nvPr/>
        </p:nvGrpSpPr>
        <p:grpSpPr>
          <a:xfrm>
            <a:off x="7950093" y="2890851"/>
            <a:ext cx="360175" cy="358423"/>
            <a:chOff x="-9961625" y="4048175"/>
            <a:chExt cx="357600" cy="355825"/>
          </a:xfrm>
        </p:grpSpPr>
        <p:sp>
          <p:nvSpPr>
            <p:cNvPr id="7579" name="Google Shape;7579;p7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1"/>
          <p:cNvGrpSpPr/>
          <p:nvPr/>
        </p:nvGrpSpPr>
        <p:grpSpPr>
          <a:xfrm>
            <a:off x="6636814" y="3366363"/>
            <a:ext cx="364959" cy="357289"/>
            <a:chOff x="-8680950" y="3624225"/>
            <a:chExt cx="362350" cy="354700"/>
          </a:xfrm>
        </p:grpSpPr>
        <p:sp>
          <p:nvSpPr>
            <p:cNvPr id="7586" name="Google Shape;7586;p7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1"/>
          <p:cNvGrpSpPr/>
          <p:nvPr/>
        </p:nvGrpSpPr>
        <p:grpSpPr>
          <a:xfrm>
            <a:off x="5773058" y="1532024"/>
            <a:ext cx="313365" cy="355476"/>
            <a:chOff x="-13056975" y="3212300"/>
            <a:chExt cx="311125" cy="352900"/>
          </a:xfrm>
        </p:grpSpPr>
        <p:sp>
          <p:nvSpPr>
            <p:cNvPr id="7593" name="Google Shape;7593;p7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1"/>
          <p:cNvGrpSpPr/>
          <p:nvPr/>
        </p:nvGrpSpPr>
        <p:grpSpPr>
          <a:xfrm>
            <a:off x="5750446" y="1972818"/>
            <a:ext cx="358588" cy="355325"/>
            <a:chOff x="-13077450" y="3647075"/>
            <a:chExt cx="356025" cy="352750"/>
          </a:xfrm>
        </p:grpSpPr>
        <p:sp>
          <p:nvSpPr>
            <p:cNvPr id="7598" name="Google Shape;7598;p7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1"/>
          <p:cNvGrpSpPr/>
          <p:nvPr/>
        </p:nvGrpSpPr>
        <p:grpSpPr>
          <a:xfrm>
            <a:off x="5761552" y="2416418"/>
            <a:ext cx="357002" cy="357037"/>
            <a:chOff x="-13079025" y="4079475"/>
            <a:chExt cx="354450" cy="354450"/>
          </a:xfrm>
        </p:grpSpPr>
        <p:sp>
          <p:nvSpPr>
            <p:cNvPr id="7602" name="Google Shape;7602;p7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7534619" y="1532427"/>
            <a:ext cx="356221" cy="354670"/>
            <a:chOff x="-11292700" y="3213875"/>
            <a:chExt cx="353675" cy="352100"/>
          </a:xfrm>
        </p:grpSpPr>
        <p:sp>
          <p:nvSpPr>
            <p:cNvPr id="7607" name="Google Shape;7607;p7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7528677" y="1972365"/>
            <a:ext cx="368106" cy="356232"/>
            <a:chOff x="-11299000" y="3647875"/>
            <a:chExt cx="365475" cy="353650"/>
          </a:xfrm>
        </p:grpSpPr>
        <p:sp>
          <p:nvSpPr>
            <p:cNvPr id="7615" name="Google Shape;7615;p7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1"/>
          <p:cNvGrpSpPr/>
          <p:nvPr/>
        </p:nvGrpSpPr>
        <p:grpSpPr>
          <a:xfrm>
            <a:off x="7544139" y="2428316"/>
            <a:ext cx="357808" cy="333240"/>
            <a:chOff x="-11295075" y="4092875"/>
            <a:chExt cx="355250" cy="330825"/>
          </a:xfrm>
        </p:grpSpPr>
        <p:sp>
          <p:nvSpPr>
            <p:cNvPr id="7622" name="Google Shape;7622;p7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1"/>
          <p:cNvGrpSpPr/>
          <p:nvPr/>
        </p:nvGrpSpPr>
        <p:grpSpPr>
          <a:xfrm>
            <a:off x="5769739" y="2891364"/>
            <a:ext cx="312585" cy="355451"/>
            <a:chOff x="-9500075" y="3180800"/>
            <a:chExt cx="310350" cy="352875"/>
          </a:xfrm>
        </p:grpSpPr>
        <p:sp>
          <p:nvSpPr>
            <p:cNvPr id="7628" name="Google Shape;7628;p7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5747530" y="3366879"/>
            <a:ext cx="356221" cy="356257"/>
            <a:chOff x="-9523700" y="3614000"/>
            <a:chExt cx="353675" cy="353675"/>
          </a:xfrm>
        </p:grpSpPr>
        <p:sp>
          <p:nvSpPr>
            <p:cNvPr id="7638" name="Google Shape;7638;p7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532481" y="3389521"/>
            <a:ext cx="356221" cy="354670"/>
            <a:chOff x="-9523700" y="4049550"/>
            <a:chExt cx="353675" cy="352100"/>
          </a:xfrm>
        </p:grpSpPr>
        <p:sp>
          <p:nvSpPr>
            <p:cNvPr id="7648" name="Google Shape;7648;p7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1"/>
          <p:cNvGrpSpPr/>
          <p:nvPr/>
        </p:nvGrpSpPr>
        <p:grpSpPr>
          <a:xfrm>
            <a:off x="7088596" y="3389494"/>
            <a:ext cx="357002" cy="311029"/>
            <a:chOff x="-8209150" y="3659675"/>
            <a:chExt cx="354450" cy="308775"/>
          </a:xfrm>
        </p:grpSpPr>
        <p:sp>
          <p:nvSpPr>
            <p:cNvPr id="7656" name="Google Shape;7656;p7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1"/>
          <p:cNvGrpSpPr/>
          <p:nvPr/>
        </p:nvGrpSpPr>
        <p:grpSpPr>
          <a:xfrm>
            <a:off x="6191845" y="1532024"/>
            <a:ext cx="356221" cy="355476"/>
            <a:chOff x="-12643475" y="3212300"/>
            <a:chExt cx="353675" cy="352900"/>
          </a:xfrm>
        </p:grpSpPr>
        <p:sp>
          <p:nvSpPr>
            <p:cNvPr id="7663" name="Google Shape;7663;p7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1"/>
          <p:cNvGrpSpPr/>
          <p:nvPr/>
        </p:nvGrpSpPr>
        <p:grpSpPr>
          <a:xfrm>
            <a:off x="6191845" y="1983798"/>
            <a:ext cx="356221" cy="333366"/>
            <a:chOff x="-12643475" y="3657325"/>
            <a:chExt cx="353675" cy="330950"/>
          </a:xfrm>
        </p:grpSpPr>
        <p:sp>
          <p:nvSpPr>
            <p:cNvPr id="7673" name="Google Shape;7673;p7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1"/>
          <p:cNvGrpSpPr/>
          <p:nvPr/>
        </p:nvGrpSpPr>
        <p:grpSpPr>
          <a:xfrm>
            <a:off x="6202157" y="2418407"/>
            <a:ext cx="356221" cy="353059"/>
            <a:chOff x="-12643475" y="4081850"/>
            <a:chExt cx="353675" cy="350500"/>
          </a:xfrm>
        </p:grpSpPr>
        <p:sp>
          <p:nvSpPr>
            <p:cNvPr id="7680" name="Google Shape;7680;p7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1"/>
          <p:cNvGrpSpPr/>
          <p:nvPr/>
        </p:nvGrpSpPr>
        <p:grpSpPr>
          <a:xfrm>
            <a:off x="7974847" y="1532427"/>
            <a:ext cx="355416" cy="354670"/>
            <a:chOff x="-10857925" y="3213875"/>
            <a:chExt cx="352875" cy="352100"/>
          </a:xfrm>
        </p:grpSpPr>
        <p:sp>
          <p:nvSpPr>
            <p:cNvPr id="7685" name="Google Shape;7685;p7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71"/>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6" name="Google Shape;7696;p71"/>
          <p:cNvGrpSpPr/>
          <p:nvPr/>
        </p:nvGrpSpPr>
        <p:grpSpPr>
          <a:xfrm>
            <a:off x="7984757" y="2428316"/>
            <a:ext cx="356221" cy="333240"/>
            <a:chOff x="-10858725" y="4092875"/>
            <a:chExt cx="353675" cy="330825"/>
          </a:xfrm>
        </p:grpSpPr>
        <p:sp>
          <p:nvSpPr>
            <p:cNvPr id="7697" name="Google Shape;7697;p7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1"/>
          <p:cNvGrpSpPr/>
          <p:nvPr/>
        </p:nvGrpSpPr>
        <p:grpSpPr>
          <a:xfrm>
            <a:off x="6191762" y="2891855"/>
            <a:ext cx="356096" cy="354469"/>
            <a:chOff x="-9089725" y="3180200"/>
            <a:chExt cx="353550" cy="351900"/>
          </a:xfrm>
        </p:grpSpPr>
        <p:sp>
          <p:nvSpPr>
            <p:cNvPr id="7704" name="Google Shape;7704;p7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1"/>
          <p:cNvGrpSpPr/>
          <p:nvPr/>
        </p:nvGrpSpPr>
        <p:grpSpPr>
          <a:xfrm>
            <a:off x="6243280" y="3367282"/>
            <a:ext cx="252278" cy="355451"/>
            <a:chOff x="-9039300" y="3614000"/>
            <a:chExt cx="250475" cy="352875"/>
          </a:xfrm>
        </p:grpSpPr>
        <p:sp>
          <p:nvSpPr>
            <p:cNvPr id="7707" name="Google Shape;7707;p7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71"/>
          <p:cNvGrpSpPr/>
          <p:nvPr/>
        </p:nvGrpSpPr>
        <p:grpSpPr>
          <a:xfrm>
            <a:off x="7975246" y="3389521"/>
            <a:ext cx="354635" cy="354670"/>
            <a:chOff x="-9088150" y="4049550"/>
            <a:chExt cx="352100" cy="352100"/>
          </a:xfrm>
        </p:grpSpPr>
        <p:sp>
          <p:nvSpPr>
            <p:cNvPr id="7710" name="Google Shape;7710;p7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1"/>
          <p:cNvGrpSpPr/>
          <p:nvPr/>
        </p:nvGrpSpPr>
        <p:grpSpPr>
          <a:xfrm>
            <a:off x="7109610" y="2891754"/>
            <a:ext cx="315757" cy="354670"/>
            <a:chOff x="-8191825" y="3174500"/>
            <a:chExt cx="313500" cy="352100"/>
          </a:xfrm>
        </p:grpSpPr>
        <p:sp>
          <p:nvSpPr>
            <p:cNvPr id="7717" name="Google Shape;7717;p7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23"/>
        <p:cNvGrpSpPr/>
        <p:nvPr/>
      </p:nvGrpSpPr>
      <p:grpSpPr>
        <a:xfrm>
          <a:off x="0" y="0"/>
          <a:ext cx="0" cy="0"/>
          <a:chOff x="0" y="0"/>
          <a:chExt cx="0" cy="0"/>
        </a:xfrm>
      </p:grpSpPr>
      <p:sp>
        <p:nvSpPr>
          <p:cNvPr id="7724" name="Google Shape;7724;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25" name="Google Shape;7725;p7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6" name="Google Shape;7726;p72"/>
          <p:cNvGrpSpPr/>
          <p:nvPr/>
        </p:nvGrpSpPr>
        <p:grpSpPr>
          <a:xfrm>
            <a:off x="748855" y="2243507"/>
            <a:ext cx="452798" cy="449473"/>
            <a:chOff x="-21322300" y="3693325"/>
            <a:chExt cx="306400" cy="304150"/>
          </a:xfrm>
        </p:grpSpPr>
        <p:sp>
          <p:nvSpPr>
            <p:cNvPr id="7727" name="Google Shape;7727;p7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2"/>
          <p:cNvGrpSpPr/>
          <p:nvPr/>
        </p:nvGrpSpPr>
        <p:grpSpPr>
          <a:xfrm>
            <a:off x="748263" y="2810244"/>
            <a:ext cx="453980" cy="422540"/>
            <a:chOff x="-21322300" y="4077125"/>
            <a:chExt cx="307200" cy="285925"/>
          </a:xfrm>
        </p:grpSpPr>
        <p:sp>
          <p:nvSpPr>
            <p:cNvPr id="7732" name="Google Shape;7732;p7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2"/>
          <p:cNvGrpSpPr/>
          <p:nvPr/>
        </p:nvGrpSpPr>
        <p:grpSpPr>
          <a:xfrm>
            <a:off x="3525440" y="1689128"/>
            <a:ext cx="451653" cy="450212"/>
            <a:chOff x="-19394200" y="3333800"/>
            <a:chExt cx="305625" cy="304650"/>
          </a:xfrm>
        </p:grpSpPr>
        <p:sp>
          <p:nvSpPr>
            <p:cNvPr id="7745" name="Google Shape;7745;p7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72"/>
          <p:cNvGrpSpPr/>
          <p:nvPr/>
        </p:nvGrpSpPr>
        <p:grpSpPr>
          <a:xfrm>
            <a:off x="3524276" y="2243580"/>
            <a:ext cx="453980" cy="449325"/>
            <a:chOff x="-19396575" y="3708500"/>
            <a:chExt cx="307200" cy="304050"/>
          </a:xfrm>
        </p:grpSpPr>
        <p:sp>
          <p:nvSpPr>
            <p:cNvPr id="7755" name="Google Shape;7755;p7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2"/>
          <p:cNvGrpSpPr/>
          <p:nvPr/>
        </p:nvGrpSpPr>
        <p:grpSpPr>
          <a:xfrm>
            <a:off x="3518457" y="2796461"/>
            <a:ext cx="465618" cy="450101"/>
            <a:chOff x="-19394200" y="4084200"/>
            <a:chExt cx="315075" cy="304575"/>
          </a:xfrm>
        </p:grpSpPr>
        <p:sp>
          <p:nvSpPr>
            <p:cNvPr id="7759" name="Google Shape;7759;p7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2"/>
          <p:cNvGrpSpPr/>
          <p:nvPr/>
        </p:nvGrpSpPr>
        <p:grpSpPr>
          <a:xfrm>
            <a:off x="6324167" y="1689001"/>
            <a:ext cx="400447" cy="450470"/>
            <a:chOff x="-17526750" y="3309200"/>
            <a:chExt cx="270975" cy="304825"/>
          </a:xfrm>
        </p:grpSpPr>
        <p:sp>
          <p:nvSpPr>
            <p:cNvPr id="7766" name="Google Shape;7766;p7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2"/>
          <p:cNvGrpSpPr/>
          <p:nvPr/>
        </p:nvGrpSpPr>
        <p:grpSpPr>
          <a:xfrm>
            <a:off x="6300319" y="2244173"/>
            <a:ext cx="448143" cy="448143"/>
            <a:chOff x="-17542500" y="3684100"/>
            <a:chExt cx="303250" cy="303250"/>
          </a:xfrm>
        </p:grpSpPr>
        <p:sp>
          <p:nvSpPr>
            <p:cNvPr id="7772" name="Google Shape;7772;p7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2"/>
          <p:cNvGrpSpPr/>
          <p:nvPr/>
        </p:nvGrpSpPr>
        <p:grpSpPr>
          <a:xfrm>
            <a:off x="6299728" y="2810817"/>
            <a:ext cx="449325" cy="421395"/>
            <a:chOff x="-17542500" y="4068450"/>
            <a:chExt cx="304050" cy="285150"/>
          </a:xfrm>
        </p:grpSpPr>
        <p:sp>
          <p:nvSpPr>
            <p:cNvPr id="7780" name="Google Shape;7780;p7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2"/>
          <p:cNvGrpSpPr/>
          <p:nvPr/>
        </p:nvGrpSpPr>
        <p:grpSpPr>
          <a:xfrm>
            <a:off x="3530150" y="3342211"/>
            <a:ext cx="343404" cy="449325"/>
            <a:chOff x="-15652200" y="3335975"/>
            <a:chExt cx="232375" cy="304050"/>
          </a:xfrm>
        </p:grpSpPr>
        <p:sp>
          <p:nvSpPr>
            <p:cNvPr id="7787" name="Google Shape;7787;p7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2"/>
          <p:cNvGrpSpPr/>
          <p:nvPr/>
        </p:nvGrpSpPr>
        <p:grpSpPr>
          <a:xfrm>
            <a:off x="1303491" y="1689573"/>
            <a:ext cx="450470" cy="449325"/>
            <a:chOff x="-20946600" y="3317850"/>
            <a:chExt cx="304825" cy="304050"/>
          </a:xfrm>
        </p:grpSpPr>
        <p:sp>
          <p:nvSpPr>
            <p:cNvPr id="7797" name="Google Shape;7797;p7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2"/>
          <p:cNvGrpSpPr/>
          <p:nvPr/>
        </p:nvGrpSpPr>
        <p:grpSpPr>
          <a:xfrm>
            <a:off x="1304064" y="2243729"/>
            <a:ext cx="449325" cy="449030"/>
            <a:chOff x="-20945825" y="3692175"/>
            <a:chExt cx="304050" cy="303850"/>
          </a:xfrm>
        </p:grpSpPr>
        <p:sp>
          <p:nvSpPr>
            <p:cNvPr id="7801" name="Google Shape;7801;p7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2"/>
          <p:cNvGrpSpPr/>
          <p:nvPr/>
        </p:nvGrpSpPr>
        <p:grpSpPr>
          <a:xfrm>
            <a:off x="1329667" y="2797442"/>
            <a:ext cx="398119" cy="448143"/>
            <a:chOff x="-20930075" y="4066100"/>
            <a:chExt cx="269400" cy="303250"/>
          </a:xfrm>
        </p:grpSpPr>
        <p:sp>
          <p:nvSpPr>
            <p:cNvPr id="7806" name="Google Shape;7806;p7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72"/>
          <p:cNvGrpSpPr/>
          <p:nvPr/>
        </p:nvGrpSpPr>
        <p:grpSpPr>
          <a:xfrm>
            <a:off x="4110888" y="1689848"/>
            <a:ext cx="372516" cy="448771"/>
            <a:chOff x="-18994100" y="3334775"/>
            <a:chExt cx="252075" cy="303675"/>
          </a:xfrm>
        </p:grpSpPr>
        <p:sp>
          <p:nvSpPr>
            <p:cNvPr id="7809" name="Google Shape;7809;p7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2"/>
          <p:cNvGrpSpPr/>
          <p:nvPr/>
        </p:nvGrpSpPr>
        <p:grpSpPr>
          <a:xfrm>
            <a:off x="4125445" y="2244743"/>
            <a:ext cx="343404" cy="446998"/>
            <a:chOff x="-18983850" y="3710075"/>
            <a:chExt cx="232375" cy="302475"/>
          </a:xfrm>
        </p:grpSpPr>
        <p:sp>
          <p:nvSpPr>
            <p:cNvPr id="7814" name="Google Shape;7814;p7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2"/>
          <p:cNvGrpSpPr/>
          <p:nvPr/>
        </p:nvGrpSpPr>
        <p:grpSpPr>
          <a:xfrm>
            <a:off x="4071911" y="2797422"/>
            <a:ext cx="450470" cy="448180"/>
            <a:chOff x="-19020075" y="4084200"/>
            <a:chExt cx="304825" cy="303275"/>
          </a:xfrm>
        </p:grpSpPr>
        <p:sp>
          <p:nvSpPr>
            <p:cNvPr id="7819" name="Google Shape;7819;p7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2"/>
          <p:cNvGrpSpPr/>
          <p:nvPr/>
        </p:nvGrpSpPr>
        <p:grpSpPr>
          <a:xfrm>
            <a:off x="6889176" y="1689001"/>
            <a:ext cx="396937" cy="450470"/>
            <a:chOff x="-17149475" y="3309200"/>
            <a:chExt cx="268600" cy="304825"/>
          </a:xfrm>
        </p:grpSpPr>
        <p:sp>
          <p:nvSpPr>
            <p:cNvPr id="7829" name="Google Shape;7829;p7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2"/>
          <p:cNvGrpSpPr/>
          <p:nvPr/>
        </p:nvGrpSpPr>
        <p:grpSpPr>
          <a:xfrm>
            <a:off x="6862982" y="2258120"/>
            <a:ext cx="449325" cy="420249"/>
            <a:chOff x="-17168375" y="3692750"/>
            <a:chExt cx="304050" cy="284375"/>
          </a:xfrm>
        </p:grpSpPr>
        <p:sp>
          <p:nvSpPr>
            <p:cNvPr id="7832" name="Google Shape;7832;p7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2"/>
          <p:cNvGrpSpPr/>
          <p:nvPr/>
        </p:nvGrpSpPr>
        <p:grpSpPr>
          <a:xfrm>
            <a:off x="6859491" y="2796852"/>
            <a:ext cx="456308" cy="449325"/>
            <a:chOff x="-17170750" y="4058800"/>
            <a:chExt cx="308775" cy="304050"/>
          </a:xfrm>
        </p:grpSpPr>
        <p:sp>
          <p:nvSpPr>
            <p:cNvPr id="7840" name="Google Shape;7840;p7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2"/>
          <p:cNvGrpSpPr/>
          <p:nvPr/>
        </p:nvGrpSpPr>
        <p:grpSpPr>
          <a:xfrm>
            <a:off x="5721388" y="3343358"/>
            <a:ext cx="450470" cy="446998"/>
            <a:chOff x="-15688425" y="3707725"/>
            <a:chExt cx="304825" cy="302475"/>
          </a:xfrm>
        </p:grpSpPr>
        <p:sp>
          <p:nvSpPr>
            <p:cNvPr id="7858" name="Google Shape;7858;p7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2"/>
          <p:cNvGrpSpPr/>
          <p:nvPr/>
        </p:nvGrpSpPr>
        <p:grpSpPr>
          <a:xfrm>
            <a:off x="1865544" y="1690441"/>
            <a:ext cx="451653" cy="447589"/>
            <a:chOff x="-20572500" y="3319025"/>
            <a:chExt cx="305625" cy="302875"/>
          </a:xfrm>
        </p:grpSpPr>
        <p:sp>
          <p:nvSpPr>
            <p:cNvPr id="7865" name="Google Shape;7865;p7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72"/>
          <p:cNvGrpSpPr/>
          <p:nvPr/>
        </p:nvGrpSpPr>
        <p:grpSpPr>
          <a:xfrm>
            <a:off x="1866708" y="2305410"/>
            <a:ext cx="449325" cy="325670"/>
            <a:chOff x="-20571700" y="3722875"/>
            <a:chExt cx="304050" cy="220375"/>
          </a:xfrm>
        </p:grpSpPr>
        <p:sp>
          <p:nvSpPr>
            <p:cNvPr id="7868" name="Google Shape;7868;p7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2"/>
          <p:cNvGrpSpPr/>
          <p:nvPr/>
        </p:nvGrpSpPr>
        <p:grpSpPr>
          <a:xfrm>
            <a:off x="1866135" y="2796278"/>
            <a:ext cx="450470" cy="450470"/>
            <a:chOff x="-20571700" y="4066875"/>
            <a:chExt cx="304825" cy="304825"/>
          </a:xfrm>
        </p:grpSpPr>
        <p:sp>
          <p:nvSpPr>
            <p:cNvPr id="7876" name="Google Shape;7876;p7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2"/>
          <p:cNvGrpSpPr/>
          <p:nvPr/>
        </p:nvGrpSpPr>
        <p:grpSpPr>
          <a:xfrm>
            <a:off x="4632837" y="1688259"/>
            <a:ext cx="453980" cy="451948"/>
            <a:chOff x="-18645175" y="3334200"/>
            <a:chExt cx="307200" cy="305825"/>
          </a:xfrm>
        </p:grpSpPr>
        <p:sp>
          <p:nvSpPr>
            <p:cNvPr id="7883" name="Google Shape;7883;p7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2"/>
          <p:cNvGrpSpPr/>
          <p:nvPr/>
        </p:nvGrpSpPr>
        <p:grpSpPr>
          <a:xfrm>
            <a:off x="4633429" y="2242989"/>
            <a:ext cx="452798" cy="450507"/>
            <a:chOff x="-18645175" y="3708500"/>
            <a:chExt cx="306400" cy="304850"/>
          </a:xfrm>
        </p:grpSpPr>
        <p:sp>
          <p:nvSpPr>
            <p:cNvPr id="7889" name="Google Shape;7889;p7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2"/>
          <p:cNvGrpSpPr/>
          <p:nvPr/>
        </p:nvGrpSpPr>
        <p:grpSpPr>
          <a:xfrm>
            <a:off x="4631101" y="2795630"/>
            <a:ext cx="457453" cy="451763"/>
            <a:chOff x="-18647525" y="4082625"/>
            <a:chExt cx="309550" cy="305700"/>
          </a:xfrm>
        </p:grpSpPr>
        <p:sp>
          <p:nvSpPr>
            <p:cNvPr id="7897" name="Google Shape;7897;p7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72"/>
          <p:cNvGrpSpPr/>
          <p:nvPr/>
        </p:nvGrpSpPr>
        <p:grpSpPr>
          <a:xfrm>
            <a:off x="7441485" y="1689592"/>
            <a:ext cx="395755" cy="449288"/>
            <a:chOff x="-16775350" y="3309200"/>
            <a:chExt cx="267800" cy="304025"/>
          </a:xfrm>
        </p:grpSpPr>
        <p:sp>
          <p:nvSpPr>
            <p:cNvPr id="7902" name="Google Shape;7902;p7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2"/>
          <p:cNvGrpSpPr/>
          <p:nvPr/>
        </p:nvGrpSpPr>
        <p:grpSpPr>
          <a:xfrm>
            <a:off x="7441485" y="2241827"/>
            <a:ext cx="395755" cy="452835"/>
            <a:chOff x="-16775350" y="3683300"/>
            <a:chExt cx="267800" cy="306425"/>
          </a:xfrm>
        </p:grpSpPr>
        <p:sp>
          <p:nvSpPr>
            <p:cNvPr id="7906" name="Google Shape;7906;p7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2"/>
          <p:cNvGrpSpPr/>
          <p:nvPr/>
        </p:nvGrpSpPr>
        <p:grpSpPr>
          <a:xfrm>
            <a:off x="7413536" y="2796870"/>
            <a:ext cx="451653" cy="449288"/>
            <a:chOff x="-16794250" y="4058225"/>
            <a:chExt cx="305625" cy="304025"/>
          </a:xfrm>
        </p:grpSpPr>
        <p:sp>
          <p:nvSpPr>
            <p:cNvPr id="7910" name="Google Shape;7910;p7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9" name="Google Shape;7919;p7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0" name="Google Shape;7920;p72"/>
          <p:cNvGrpSpPr/>
          <p:nvPr/>
        </p:nvGrpSpPr>
        <p:grpSpPr>
          <a:xfrm>
            <a:off x="2414953" y="1689573"/>
            <a:ext cx="457453" cy="449325"/>
            <a:chOff x="-20199150" y="3317850"/>
            <a:chExt cx="309550" cy="304050"/>
          </a:xfrm>
        </p:grpSpPr>
        <p:sp>
          <p:nvSpPr>
            <p:cNvPr id="7921" name="Google Shape;7921;p7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2"/>
          <p:cNvGrpSpPr/>
          <p:nvPr/>
        </p:nvGrpSpPr>
        <p:grpSpPr>
          <a:xfrm>
            <a:off x="2417281" y="2242861"/>
            <a:ext cx="452798" cy="450766"/>
            <a:chOff x="-20199150" y="3693150"/>
            <a:chExt cx="306400" cy="305025"/>
          </a:xfrm>
        </p:grpSpPr>
        <p:sp>
          <p:nvSpPr>
            <p:cNvPr id="7929" name="Google Shape;7929;p7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2"/>
          <p:cNvGrpSpPr/>
          <p:nvPr/>
        </p:nvGrpSpPr>
        <p:grpSpPr>
          <a:xfrm>
            <a:off x="2417854" y="2795687"/>
            <a:ext cx="451653" cy="451653"/>
            <a:chOff x="-20197575" y="4066875"/>
            <a:chExt cx="305625" cy="305625"/>
          </a:xfrm>
        </p:grpSpPr>
        <p:sp>
          <p:nvSpPr>
            <p:cNvPr id="7936" name="Google Shape;7936;p7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2"/>
          <p:cNvGrpSpPr/>
          <p:nvPr/>
        </p:nvGrpSpPr>
        <p:grpSpPr>
          <a:xfrm>
            <a:off x="5200071" y="1687520"/>
            <a:ext cx="449325" cy="453426"/>
            <a:chOff x="-18271050" y="3333200"/>
            <a:chExt cx="304050" cy="306825"/>
          </a:xfrm>
        </p:grpSpPr>
        <p:sp>
          <p:nvSpPr>
            <p:cNvPr id="7945" name="Google Shape;7945;p7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2"/>
          <p:cNvGrpSpPr/>
          <p:nvPr/>
        </p:nvGrpSpPr>
        <p:grpSpPr>
          <a:xfrm>
            <a:off x="5200644" y="2244171"/>
            <a:ext cx="448180" cy="448143"/>
            <a:chOff x="-18270275" y="3710875"/>
            <a:chExt cx="303275" cy="303250"/>
          </a:xfrm>
        </p:grpSpPr>
        <p:sp>
          <p:nvSpPr>
            <p:cNvPr id="7951" name="Google Shape;7951;p7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2"/>
          <p:cNvGrpSpPr/>
          <p:nvPr/>
        </p:nvGrpSpPr>
        <p:grpSpPr>
          <a:xfrm>
            <a:off x="5254196" y="2797422"/>
            <a:ext cx="341076" cy="448180"/>
            <a:chOff x="-18234025" y="4084200"/>
            <a:chExt cx="230800" cy="303275"/>
          </a:xfrm>
        </p:grpSpPr>
        <p:sp>
          <p:nvSpPr>
            <p:cNvPr id="7958" name="Google Shape;7958;p7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2"/>
          <p:cNvGrpSpPr/>
          <p:nvPr/>
        </p:nvGrpSpPr>
        <p:grpSpPr>
          <a:xfrm>
            <a:off x="2366751" y="3341641"/>
            <a:ext cx="449325" cy="450470"/>
            <a:chOff x="-16419350" y="3308400"/>
            <a:chExt cx="304050" cy="304825"/>
          </a:xfrm>
        </p:grpSpPr>
        <p:sp>
          <p:nvSpPr>
            <p:cNvPr id="7962" name="Google Shape;7962;p7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2"/>
          <p:cNvGrpSpPr/>
          <p:nvPr/>
        </p:nvGrpSpPr>
        <p:grpSpPr>
          <a:xfrm>
            <a:off x="4638306" y="3340423"/>
            <a:ext cx="395755" cy="452872"/>
            <a:chOff x="-16401225" y="3683275"/>
            <a:chExt cx="267800" cy="306450"/>
          </a:xfrm>
        </p:grpSpPr>
        <p:sp>
          <p:nvSpPr>
            <p:cNvPr id="7970" name="Google Shape;7970;p7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2"/>
          <p:cNvGrpSpPr/>
          <p:nvPr/>
        </p:nvGrpSpPr>
        <p:grpSpPr>
          <a:xfrm>
            <a:off x="8003755" y="2797062"/>
            <a:ext cx="450470" cy="448180"/>
            <a:chOff x="-16419350" y="4058200"/>
            <a:chExt cx="304825" cy="303275"/>
          </a:xfrm>
        </p:grpSpPr>
        <p:sp>
          <p:nvSpPr>
            <p:cNvPr id="7978" name="Google Shape;7978;p7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72"/>
          <p:cNvGrpSpPr/>
          <p:nvPr/>
        </p:nvGrpSpPr>
        <p:grpSpPr>
          <a:xfrm>
            <a:off x="4030643" y="3343080"/>
            <a:ext cx="450507" cy="447589"/>
            <a:chOff x="-15296200" y="3326900"/>
            <a:chExt cx="304850" cy="302875"/>
          </a:xfrm>
        </p:grpSpPr>
        <p:sp>
          <p:nvSpPr>
            <p:cNvPr id="7986" name="Google Shape;7986;p7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2"/>
          <p:cNvGrpSpPr/>
          <p:nvPr/>
        </p:nvGrpSpPr>
        <p:grpSpPr>
          <a:xfrm>
            <a:off x="2946296" y="1706881"/>
            <a:ext cx="486566" cy="414708"/>
            <a:chOff x="-19835275" y="3330250"/>
            <a:chExt cx="329250" cy="280625"/>
          </a:xfrm>
        </p:grpSpPr>
        <p:sp>
          <p:nvSpPr>
            <p:cNvPr id="7992" name="Google Shape;7992;p7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72"/>
          <p:cNvGrpSpPr/>
          <p:nvPr/>
        </p:nvGrpSpPr>
        <p:grpSpPr>
          <a:xfrm>
            <a:off x="2964325" y="2243470"/>
            <a:ext cx="450507" cy="449547"/>
            <a:chOff x="-19822675" y="3692750"/>
            <a:chExt cx="304850" cy="304200"/>
          </a:xfrm>
        </p:grpSpPr>
        <p:sp>
          <p:nvSpPr>
            <p:cNvPr id="7996" name="Google Shape;7996;p7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2"/>
          <p:cNvGrpSpPr/>
          <p:nvPr/>
        </p:nvGrpSpPr>
        <p:grpSpPr>
          <a:xfrm>
            <a:off x="2964916" y="2796278"/>
            <a:ext cx="449325" cy="450470"/>
            <a:chOff x="-19822675" y="4066875"/>
            <a:chExt cx="304050" cy="304825"/>
          </a:xfrm>
        </p:grpSpPr>
        <p:sp>
          <p:nvSpPr>
            <p:cNvPr id="8002" name="Google Shape;8002;p7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2"/>
          <p:cNvGrpSpPr/>
          <p:nvPr/>
        </p:nvGrpSpPr>
        <p:grpSpPr>
          <a:xfrm>
            <a:off x="5773985" y="1689571"/>
            <a:ext cx="399302" cy="449325"/>
            <a:chOff x="-17878825" y="3334400"/>
            <a:chExt cx="270200" cy="304050"/>
          </a:xfrm>
        </p:grpSpPr>
        <p:sp>
          <p:nvSpPr>
            <p:cNvPr id="8009" name="Google Shape;8009;p7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2"/>
          <p:cNvGrpSpPr/>
          <p:nvPr/>
        </p:nvGrpSpPr>
        <p:grpSpPr>
          <a:xfrm>
            <a:off x="5747809" y="2242416"/>
            <a:ext cx="451653" cy="451653"/>
            <a:chOff x="-17896150" y="3709300"/>
            <a:chExt cx="305625" cy="305625"/>
          </a:xfrm>
        </p:grpSpPr>
        <p:sp>
          <p:nvSpPr>
            <p:cNvPr id="8017" name="Google Shape;8017;p7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2"/>
          <p:cNvGrpSpPr/>
          <p:nvPr/>
        </p:nvGrpSpPr>
        <p:grpSpPr>
          <a:xfrm>
            <a:off x="5775740" y="2795686"/>
            <a:ext cx="395792" cy="451653"/>
            <a:chOff x="-17878025" y="4082625"/>
            <a:chExt cx="267825" cy="305625"/>
          </a:xfrm>
        </p:grpSpPr>
        <p:sp>
          <p:nvSpPr>
            <p:cNvPr id="8022" name="Google Shape;8022;p7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72"/>
          <p:cNvGrpSpPr/>
          <p:nvPr/>
        </p:nvGrpSpPr>
        <p:grpSpPr>
          <a:xfrm>
            <a:off x="2919632" y="3355015"/>
            <a:ext cx="450507" cy="423722"/>
            <a:chOff x="-16044450" y="3317850"/>
            <a:chExt cx="304850" cy="286725"/>
          </a:xfrm>
        </p:grpSpPr>
        <p:sp>
          <p:nvSpPr>
            <p:cNvPr id="8030" name="Google Shape;8030;p7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4" name="Google Shape;8034;p7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5" name="Google Shape;8035;p72"/>
          <p:cNvGrpSpPr/>
          <p:nvPr/>
        </p:nvGrpSpPr>
        <p:grpSpPr>
          <a:xfrm>
            <a:off x="8042149" y="2243724"/>
            <a:ext cx="373662" cy="449030"/>
            <a:chOff x="-16018450" y="4058400"/>
            <a:chExt cx="252850" cy="303850"/>
          </a:xfrm>
        </p:grpSpPr>
        <p:sp>
          <p:nvSpPr>
            <p:cNvPr id="8036" name="Google Shape;8036;p7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0" name="Google Shape;8040;p7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44"/>
        <p:cNvGrpSpPr/>
        <p:nvPr/>
      </p:nvGrpSpPr>
      <p:grpSpPr>
        <a:xfrm>
          <a:off x="0" y="0"/>
          <a:ext cx="0" cy="0"/>
          <a:chOff x="0" y="0"/>
          <a:chExt cx="0" cy="0"/>
        </a:xfrm>
      </p:grpSpPr>
      <p:sp>
        <p:nvSpPr>
          <p:cNvPr id="8045" name="Google Shape;8045;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046" name="Google Shape;8046;p73"/>
          <p:cNvGrpSpPr/>
          <p:nvPr/>
        </p:nvGrpSpPr>
        <p:grpSpPr>
          <a:xfrm>
            <a:off x="845901" y="1689241"/>
            <a:ext cx="442337" cy="419623"/>
            <a:chOff x="-6696925" y="3272575"/>
            <a:chExt cx="307200" cy="291425"/>
          </a:xfrm>
        </p:grpSpPr>
        <p:sp>
          <p:nvSpPr>
            <p:cNvPr id="8047" name="Google Shape;8047;p7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73"/>
          <p:cNvGrpSpPr/>
          <p:nvPr/>
        </p:nvGrpSpPr>
        <p:grpSpPr>
          <a:xfrm>
            <a:off x="845884" y="2204636"/>
            <a:ext cx="442373" cy="420775"/>
            <a:chOff x="-6690625" y="3631325"/>
            <a:chExt cx="307225" cy="292225"/>
          </a:xfrm>
        </p:grpSpPr>
        <p:sp>
          <p:nvSpPr>
            <p:cNvPr id="8050" name="Google Shape;8050;p7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3"/>
          <p:cNvGrpSpPr/>
          <p:nvPr/>
        </p:nvGrpSpPr>
        <p:grpSpPr>
          <a:xfrm>
            <a:off x="868005" y="2756972"/>
            <a:ext cx="421927" cy="419371"/>
            <a:chOff x="-6689825" y="3992050"/>
            <a:chExt cx="293025" cy="291250"/>
          </a:xfrm>
        </p:grpSpPr>
        <p:sp>
          <p:nvSpPr>
            <p:cNvPr id="8056" name="Google Shape;8056;p7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8" name="Google Shape;8068;p7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9" name="Google Shape;8069;p73"/>
          <p:cNvGrpSpPr/>
          <p:nvPr/>
        </p:nvGrpSpPr>
        <p:grpSpPr>
          <a:xfrm>
            <a:off x="3551317" y="2205192"/>
            <a:ext cx="423043" cy="419659"/>
            <a:chOff x="-4837325" y="3612425"/>
            <a:chExt cx="293800" cy="291450"/>
          </a:xfrm>
        </p:grpSpPr>
        <p:sp>
          <p:nvSpPr>
            <p:cNvPr id="8070" name="Google Shape;8070;p7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73"/>
          <p:cNvGrpSpPr/>
          <p:nvPr/>
        </p:nvGrpSpPr>
        <p:grpSpPr>
          <a:xfrm>
            <a:off x="3564349" y="2756826"/>
            <a:ext cx="420775" cy="419659"/>
            <a:chOff x="-4837325" y="3971575"/>
            <a:chExt cx="292225" cy="291450"/>
          </a:xfrm>
        </p:grpSpPr>
        <p:sp>
          <p:nvSpPr>
            <p:cNvPr id="8074" name="Google Shape;8074;p7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3"/>
          <p:cNvGrpSpPr/>
          <p:nvPr/>
        </p:nvGrpSpPr>
        <p:grpSpPr>
          <a:xfrm>
            <a:off x="6256364" y="1714185"/>
            <a:ext cx="430998" cy="369730"/>
            <a:chOff x="-3037625" y="3254850"/>
            <a:chExt cx="299325" cy="256775"/>
          </a:xfrm>
        </p:grpSpPr>
        <p:sp>
          <p:nvSpPr>
            <p:cNvPr id="8081" name="Google Shape;8081;p7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3"/>
          <p:cNvGrpSpPr/>
          <p:nvPr/>
        </p:nvGrpSpPr>
        <p:grpSpPr>
          <a:xfrm>
            <a:off x="6260324" y="2204615"/>
            <a:ext cx="423079" cy="420811"/>
            <a:chOff x="-3031325" y="3597450"/>
            <a:chExt cx="293825" cy="292250"/>
          </a:xfrm>
        </p:grpSpPr>
        <p:sp>
          <p:nvSpPr>
            <p:cNvPr id="8086" name="Google Shape;8086;p7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3"/>
          <p:cNvGrpSpPr/>
          <p:nvPr/>
        </p:nvGrpSpPr>
        <p:grpSpPr>
          <a:xfrm>
            <a:off x="6272798" y="2781214"/>
            <a:ext cx="421927" cy="370882"/>
            <a:chOff x="-3030525" y="3973150"/>
            <a:chExt cx="293025" cy="257575"/>
          </a:xfrm>
        </p:grpSpPr>
        <p:sp>
          <p:nvSpPr>
            <p:cNvPr id="8091" name="Google Shape;8091;p7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3"/>
          <p:cNvGrpSpPr/>
          <p:nvPr/>
        </p:nvGrpSpPr>
        <p:grpSpPr>
          <a:xfrm>
            <a:off x="1374391" y="3369426"/>
            <a:ext cx="421927" cy="297195"/>
            <a:chOff x="-1199300" y="3279250"/>
            <a:chExt cx="293025" cy="206400"/>
          </a:xfrm>
        </p:grpSpPr>
        <p:sp>
          <p:nvSpPr>
            <p:cNvPr id="8094" name="Google Shape;8094;p7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3"/>
          <p:cNvGrpSpPr/>
          <p:nvPr/>
        </p:nvGrpSpPr>
        <p:grpSpPr>
          <a:xfrm>
            <a:off x="1381477" y="1688773"/>
            <a:ext cx="444605" cy="420559"/>
            <a:chOff x="-6338550" y="3272950"/>
            <a:chExt cx="308775" cy="292075"/>
          </a:xfrm>
        </p:grpSpPr>
        <p:sp>
          <p:nvSpPr>
            <p:cNvPr id="8099" name="Google Shape;8099;p7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3"/>
          <p:cNvGrpSpPr/>
          <p:nvPr/>
        </p:nvGrpSpPr>
        <p:grpSpPr>
          <a:xfrm>
            <a:off x="1392817" y="2205194"/>
            <a:ext cx="421927" cy="419659"/>
            <a:chOff x="-6329100" y="3632100"/>
            <a:chExt cx="293025" cy="291450"/>
          </a:xfrm>
        </p:grpSpPr>
        <p:sp>
          <p:nvSpPr>
            <p:cNvPr id="8103" name="Google Shape;8103;p7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3"/>
          <p:cNvGrpSpPr/>
          <p:nvPr/>
        </p:nvGrpSpPr>
        <p:grpSpPr>
          <a:xfrm>
            <a:off x="1405867" y="2756828"/>
            <a:ext cx="419623" cy="419659"/>
            <a:chOff x="-6329875" y="3992050"/>
            <a:chExt cx="291425" cy="291450"/>
          </a:xfrm>
        </p:grpSpPr>
        <p:sp>
          <p:nvSpPr>
            <p:cNvPr id="8107" name="Google Shape;8107;p7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3"/>
          <p:cNvGrpSpPr/>
          <p:nvPr/>
        </p:nvGrpSpPr>
        <p:grpSpPr>
          <a:xfrm>
            <a:off x="4092004" y="1687530"/>
            <a:ext cx="423079" cy="423043"/>
            <a:chOff x="-4478975" y="3251700"/>
            <a:chExt cx="293825" cy="293800"/>
          </a:xfrm>
        </p:grpSpPr>
        <p:sp>
          <p:nvSpPr>
            <p:cNvPr id="8112" name="Google Shape;8112;p7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3"/>
          <p:cNvGrpSpPr/>
          <p:nvPr/>
        </p:nvGrpSpPr>
        <p:grpSpPr>
          <a:xfrm>
            <a:off x="4092004" y="2205192"/>
            <a:ext cx="423079" cy="419659"/>
            <a:chOff x="-4475825" y="3612425"/>
            <a:chExt cx="293825" cy="291450"/>
          </a:xfrm>
        </p:grpSpPr>
        <p:sp>
          <p:nvSpPr>
            <p:cNvPr id="8116" name="Google Shape;8116;p7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3"/>
          <p:cNvGrpSpPr/>
          <p:nvPr/>
        </p:nvGrpSpPr>
        <p:grpSpPr>
          <a:xfrm>
            <a:off x="4101077" y="2756844"/>
            <a:ext cx="428730" cy="419623"/>
            <a:chOff x="-4480550" y="3970800"/>
            <a:chExt cx="297750" cy="291425"/>
          </a:xfrm>
        </p:grpSpPr>
        <p:sp>
          <p:nvSpPr>
            <p:cNvPr id="8120" name="Google Shape;8120;p7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3"/>
          <p:cNvGrpSpPr/>
          <p:nvPr/>
        </p:nvGrpSpPr>
        <p:grpSpPr>
          <a:xfrm>
            <a:off x="6804910" y="1689221"/>
            <a:ext cx="415123" cy="419659"/>
            <a:chOff x="-2668225" y="3239075"/>
            <a:chExt cx="288300" cy="291450"/>
          </a:xfrm>
        </p:grpSpPr>
        <p:sp>
          <p:nvSpPr>
            <p:cNvPr id="8123" name="Google Shape;8123;p7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3"/>
          <p:cNvGrpSpPr/>
          <p:nvPr/>
        </p:nvGrpSpPr>
        <p:grpSpPr>
          <a:xfrm>
            <a:off x="6802066" y="2205191"/>
            <a:ext cx="420811" cy="419659"/>
            <a:chOff x="-2671375" y="3597450"/>
            <a:chExt cx="292250" cy="291450"/>
          </a:xfrm>
        </p:grpSpPr>
        <p:sp>
          <p:nvSpPr>
            <p:cNvPr id="8129" name="Google Shape;8129;p7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73"/>
          <p:cNvGrpSpPr/>
          <p:nvPr/>
        </p:nvGrpSpPr>
        <p:grpSpPr>
          <a:xfrm>
            <a:off x="6812849" y="2755691"/>
            <a:ext cx="423043" cy="421927"/>
            <a:chOff x="-2670575" y="3956600"/>
            <a:chExt cx="293800" cy="293025"/>
          </a:xfrm>
        </p:grpSpPr>
        <p:sp>
          <p:nvSpPr>
            <p:cNvPr id="8132" name="Google Shape;8132;p7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3"/>
          <p:cNvGrpSpPr/>
          <p:nvPr/>
        </p:nvGrpSpPr>
        <p:grpSpPr>
          <a:xfrm>
            <a:off x="3070370" y="3311947"/>
            <a:ext cx="426462" cy="418363"/>
            <a:chOff x="-1183550" y="3586525"/>
            <a:chExt cx="296175" cy="290550"/>
          </a:xfrm>
        </p:grpSpPr>
        <p:sp>
          <p:nvSpPr>
            <p:cNvPr id="8137" name="Google Shape;8137;p7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3"/>
          <p:cNvGrpSpPr/>
          <p:nvPr/>
        </p:nvGrpSpPr>
        <p:grpSpPr>
          <a:xfrm>
            <a:off x="1928310" y="2203826"/>
            <a:ext cx="432150" cy="422395"/>
            <a:chOff x="-5974675" y="3632100"/>
            <a:chExt cx="300125" cy="293350"/>
          </a:xfrm>
        </p:grpSpPr>
        <p:sp>
          <p:nvSpPr>
            <p:cNvPr id="8147" name="Google Shape;8147;p7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3"/>
          <p:cNvGrpSpPr/>
          <p:nvPr/>
        </p:nvGrpSpPr>
        <p:grpSpPr>
          <a:xfrm>
            <a:off x="1958351" y="2755694"/>
            <a:ext cx="395865" cy="421927"/>
            <a:chOff x="-5971525" y="3990475"/>
            <a:chExt cx="274925" cy="293025"/>
          </a:xfrm>
        </p:grpSpPr>
        <p:sp>
          <p:nvSpPr>
            <p:cNvPr id="8151" name="Google Shape;8151;p7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3"/>
          <p:cNvGrpSpPr/>
          <p:nvPr/>
        </p:nvGrpSpPr>
        <p:grpSpPr>
          <a:xfrm>
            <a:off x="4631558" y="1689798"/>
            <a:ext cx="420775" cy="418507"/>
            <a:chOff x="-4118225" y="3253275"/>
            <a:chExt cx="292225" cy="290650"/>
          </a:xfrm>
        </p:grpSpPr>
        <p:sp>
          <p:nvSpPr>
            <p:cNvPr id="8156" name="Google Shape;8156;p7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73"/>
          <p:cNvGrpSpPr/>
          <p:nvPr/>
        </p:nvGrpSpPr>
        <p:grpSpPr>
          <a:xfrm>
            <a:off x="4682008" y="2204922"/>
            <a:ext cx="319874" cy="420199"/>
            <a:chOff x="-4082800" y="3612425"/>
            <a:chExt cx="222150" cy="291825"/>
          </a:xfrm>
        </p:grpSpPr>
        <p:sp>
          <p:nvSpPr>
            <p:cNvPr id="8159" name="Google Shape;8159;p7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73"/>
          <p:cNvGrpSpPr/>
          <p:nvPr/>
        </p:nvGrpSpPr>
        <p:grpSpPr>
          <a:xfrm>
            <a:off x="4643456" y="2769876"/>
            <a:ext cx="420775" cy="393561"/>
            <a:chOff x="-4118225" y="3990475"/>
            <a:chExt cx="292225" cy="273325"/>
          </a:xfrm>
        </p:grpSpPr>
        <p:sp>
          <p:nvSpPr>
            <p:cNvPr id="8163" name="Google Shape;8163;p7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3"/>
          <p:cNvGrpSpPr/>
          <p:nvPr/>
        </p:nvGrpSpPr>
        <p:grpSpPr>
          <a:xfrm>
            <a:off x="7354110" y="1688087"/>
            <a:ext cx="394713" cy="421927"/>
            <a:chOff x="-2312225" y="3238300"/>
            <a:chExt cx="274125" cy="293025"/>
          </a:xfrm>
        </p:grpSpPr>
        <p:sp>
          <p:nvSpPr>
            <p:cNvPr id="8168" name="Google Shape;8168;p7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3"/>
          <p:cNvGrpSpPr/>
          <p:nvPr/>
        </p:nvGrpSpPr>
        <p:grpSpPr>
          <a:xfrm>
            <a:off x="7341062" y="2153586"/>
            <a:ext cx="420811" cy="522864"/>
            <a:chOff x="-2310650" y="3525775"/>
            <a:chExt cx="292250" cy="363125"/>
          </a:xfrm>
        </p:grpSpPr>
        <p:sp>
          <p:nvSpPr>
            <p:cNvPr id="8171" name="Google Shape;8171;p7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73"/>
          <p:cNvGrpSpPr/>
          <p:nvPr/>
        </p:nvGrpSpPr>
        <p:grpSpPr>
          <a:xfrm>
            <a:off x="7351827" y="2756825"/>
            <a:ext cx="423079" cy="419659"/>
            <a:chOff x="-2310650" y="3958175"/>
            <a:chExt cx="293825" cy="291450"/>
          </a:xfrm>
        </p:grpSpPr>
        <p:sp>
          <p:nvSpPr>
            <p:cNvPr id="8176" name="Google Shape;8176;p7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73"/>
          <p:cNvGrpSpPr/>
          <p:nvPr/>
        </p:nvGrpSpPr>
        <p:grpSpPr>
          <a:xfrm>
            <a:off x="4718688" y="3308459"/>
            <a:ext cx="424159" cy="419659"/>
            <a:chOff x="-1182750" y="3962900"/>
            <a:chExt cx="294575" cy="291450"/>
          </a:xfrm>
        </p:grpSpPr>
        <p:sp>
          <p:nvSpPr>
            <p:cNvPr id="8179" name="Google Shape;8179;p7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3"/>
          <p:cNvGrpSpPr/>
          <p:nvPr/>
        </p:nvGrpSpPr>
        <p:grpSpPr>
          <a:xfrm>
            <a:off x="2471824" y="1689223"/>
            <a:ext cx="424195" cy="419659"/>
            <a:chOff x="-5611575" y="3272950"/>
            <a:chExt cx="294600" cy="291450"/>
          </a:xfrm>
        </p:grpSpPr>
        <p:sp>
          <p:nvSpPr>
            <p:cNvPr id="8187" name="Google Shape;8187;p7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3"/>
          <p:cNvGrpSpPr/>
          <p:nvPr/>
        </p:nvGrpSpPr>
        <p:grpSpPr>
          <a:xfrm>
            <a:off x="2471824" y="2205770"/>
            <a:ext cx="424195" cy="418507"/>
            <a:chOff x="-5613150" y="3632900"/>
            <a:chExt cx="294600" cy="290650"/>
          </a:xfrm>
        </p:grpSpPr>
        <p:sp>
          <p:nvSpPr>
            <p:cNvPr id="8193" name="Google Shape;8193;p7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73"/>
          <p:cNvGrpSpPr/>
          <p:nvPr/>
        </p:nvGrpSpPr>
        <p:grpSpPr>
          <a:xfrm>
            <a:off x="5155210" y="1689438"/>
            <a:ext cx="434634" cy="419227"/>
            <a:chOff x="-3768700" y="3253275"/>
            <a:chExt cx="301850" cy="291150"/>
          </a:xfrm>
        </p:grpSpPr>
        <p:sp>
          <p:nvSpPr>
            <p:cNvPr id="8196" name="Google Shape;8196;p7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3"/>
          <p:cNvGrpSpPr/>
          <p:nvPr/>
        </p:nvGrpSpPr>
        <p:grpSpPr>
          <a:xfrm>
            <a:off x="5159293" y="2217090"/>
            <a:ext cx="426462" cy="395865"/>
            <a:chOff x="-3808700" y="3628950"/>
            <a:chExt cx="296175" cy="274925"/>
          </a:xfrm>
        </p:grpSpPr>
        <p:sp>
          <p:nvSpPr>
            <p:cNvPr id="8200" name="Google Shape;8200;p7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3"/>
          <p:cNvGrpSpPr/>
          <p:nvPr/>
        </p:nvGrpSpPr>
        <p:grpSpPr>
          <a:xfrm>
            <a:off x="5224504" y="2756412"/>
            <a:ext cx="419443" cy="420487"/>
            <a:chOff x="-3771675" y="3971775"/>
            <a:chExt cx="291300" cy="292025"/>
          </a:xfrm>
        </p:grpSpPr>
        <p:sp>
          <p:nvSpPr>
            <p:cNvPr id="8204" name="Google Shape;8204;p7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3"/>
          <p:cNvGrpSpPr/>
          <p:nvPr/>
        </p:nvGrpSpPr>
        <p:grpSpPr>
          <a:xfrm>
            <a:off x="7885948" y="1716461"/>
            <a:ext cx="420271" cy="320774"/>
            <a:chOff x="-1951475" y="3273100"/>
            <a:chExt cx="291875" cy="222775"/>
          </a:xfrm>
        </p:grpSpPr>
        <p:sp>
          <p:nvSpPr>
            <p:cNvPr id="8210" name="Google Shape;8210;p7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73"/>
          <p:cNvGrpSpPr/>
          <p:nvPr/>
        </p:nvGrpSpPr>
        <p:grpSpPr>
          <a:xfrm>
            <a:off x="7883429" y="2205191"/>
            <a:ext cx="425310" cy="419659"/>
            <a:chOff x="-1951475" y="3597450"/>
            <a:chExt cx="295375" cy="291450"/>
          </a:xfrm>
        </p:grpSpPr>
        <p:sp>
          <p:nvSpPr>
            <p:cNvPr id="8214" name="Google Shape;8214;p7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3"/>
          <p:cNvGrpSpPr/>
          <p:nvPr/>
        </p:nvGrpSpPr>
        <p:grpSpPr>
          <a:xfrm>
            <a:off x="7885680" y="2756825"/>
            <a:ext cx="444605" cy="419659"/>
            <a:chOff x="-1960150" y="3956600"/>
            <a:chExt cx="308775" cy="291450"/>
          </a:xfrm>
        </p:grpSpPr>
        <p:sp>
          <p:nvSpPr>
            <p:cNvPr id="8219" name="Google Shape;8219;p7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73"/>
          <p:cNvGrpSpPr/>
          <p:nvPr/>
        </p:nvGrpSpPr>
        <p:grpSpPr>
          <a:xfrm>
            <a:off x="1939718" y="3307636"/>
            <a:ext cx="420775" cy="420775"/>
            <a:chOff x="-804700" y="3226500"/>
            <a:chExt cx="292225" cy="292225"/>
          </a:xfrm>
        </p:grpSpPr>
        <p:sp>
          <p:nvSpPr>
            <p:cNvPr id="8222" name="Google Shape;8222;p7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3"/>
          <p:cNvGrpSpPr/>
          <p:nvPr/>
        </p:nvGrpSpPr>
        <p:grpSpPr>
          <a:xfrm>
            <a:off x="3019809" y="1688647"/>
            <a:ext cx="420775" cy="420811"/>
            <a:chOff x="-5251625" y="3272950"/>
            <a:chExt cx="292225" cy="292250"/>
          </a:xfrm>
        </p:grpSpPr>
        <p:sp>
          <p:nvSpPr>
            <p:cNvPr id="8230" name="Google Shape;8230;p7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3"/>
          <p:cNvGrpSpPr/>
          <p:nvPr/>
        </p:nvGrpSpPr>
        <p:grpSpPr>
          <a:xfrm>
            <a:off x="3032265" y="2756270"/>
            <a:ext cx="419659" cy="420775"/>
            <a:chOff x="-5251625" y="3991275"/>
            <a:chExt cx="291450" cy="292225"/>
          </a:xfrm>
        </p:grpSpPr>
        <p:sp>
          <p:nvSpPr>
            <p:cNvPr id="8234" name="Google Shape;8234;p7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73"/>
          <p:cNvGrpSpPr/>
          <p:nvPr/>
        </p:nvGrpSpPr>
        <p:grpSpPr>
          <a:xfrm>
            <a:off x="5772848" y="1689240"/>
            <a:ext cx="319874" cy="419623"/>
            <a:chOff x="-3365275" y="3253275"/>
            <a:chExt cx="222150" cy="291425"/>
          </a:xfrm>
        </p:grpSpPr>
        <p:sp>
          <p:nvSpPr>
            <p:cNvPr id="8240" name="Google Shape;8240;p7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3"/>
          <p:cNvGrpSpPr/>
          <p:nvPr/>
        </p:nvGrpSpPr>
        <p:grpSpPr>
          <a:xfrm>
            <a:off x="1933980" y="1689799"/>
            <a:ext cx="420811" cy="418507"/>
            <a:chOff x="-5971525" y="3273750"/>
            <a:chExt cx="292250" cy="290650"/>
          </a:xfrm>
        </p:grpSpPr>
        <p:sp>
          <p:nvSpPr>
            <p:cNvPr id="8243" name="Google Shape;8243;p7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3"/>
          <p:cNvGrpSpPr/>
          <p:nvPr/>
        </p:nvGrpSpPr>
        <p:grpSpPr>
          <a:xfrm>
            <a:off x="5746786" y="2204058"/>
            <a:ext cx="371998" cy="421927"/>
            <a:chOff x="-3383375" y="3611625"/>
            <a:chExt cx="258350" cy="293025"/>
          </a:xfrm>
        </p:grpSpPr>
        <p:sp>
          <p:nvSpPr>
            <p:cNvPr id="8246" name="Google Shape;8246;p7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3"/>
          <p:cNvGrpSpPr/>
          <p:nvPr/>
        </p:nvGrpSpPr>
        <p:grpSpPr>
          <a:xfrm>
            <a:off x="5809135" y="2756826"/>
            <a:ext cx="271097" cy="419659"/>
            <a:chOff x="-3347950" y="3971575"/>
            <a:chExt cx="188275" cy="291450"/>
          </a:xfrm>
        </p:grpSpPr>
        <p:sp>
          <p:nvSpPr>
            <p:cNvPr id="8249" name="Google Shape;8249;p7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73"/>
          <p:cNvGrpSpPr/>
          <p:nvPr/>
        </p:nvGrpSpPr>
        <p:grpSpPr>
          <a:xfrm>
            <a:off x="858994" y="3307061"/>
            <a:ext cx="371998" cy="421927"/>
            <a:chOff x="-1575775" y="3238300"/>
            <a:chExt cx="258350" cy="293025"/>
          </a:xfrm>
        </p:grpSpPr>
        <p:sp>
          <p:nvSpPr>
            <p:cNvPr id="8253" name="Google Shape;8253;p7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3"/>
          <p:cNvGrpSpPr/>
          <p:nvPr/>
        </p:nvGrpSpPr>
        <p:grpSpPr>
          <a:xfrm>
            <a:off x="4153362" y="3318663"/>
            <a:ext cx="421927" cy="399248"/>
            <a:chOff x="-1592325" y="3957400"/>
            <a:chExt cx="293025" cy="277275"/>
          </a:xfrm>
        </p:grpSpPr>
        <p:sp>
          <p:nvSpPr>
            <p:cNvPr id="8259" name="Google Shape;8259;p7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3"/>
          <p:cNvGrpSpPr/>
          <p:nvPr/>
        </p:nvGrpSpPr>
        <p:grpSpPr>
          <a:xfrm>
            <a:off x="3640232" y="3310744"/>
            <a:ext cx="369730" cy="420775"/>
            <a:chOff x="-778700" y="3612425"/>
            <a:chExt cx="256775" cy="292225"/>
          </a:xfrm>
        </p:grpSpPr>
        <p:sp>
          <p:nvSpPr>
            <p:cNvPr id="8264" name="Google Shape;8264;p7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3"/>
          <p:cNvGrpSpPr/>
          <p:nvPr/>
        </p:nvGrpSpPr>
        <p:grpSpPr>
          <a:xfrm>
            <a:off x="6111733" y="3828305"/>
            <a:ext cx="340731" cy="387641"/>
            <a:chOff x="7728464" y="1561258"/>
            <a:chExt cx="349719" cy="397866"/>
          </a:xfrm>
        </p:grpSpPr>
        <p:sp>
          <p:nvSpPr>
            <p:cNvPr id="8271" name="Google Shape;8271;p7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3"/>
          <p:cNvGrpSpPr/>
          <p:nvPr/>
        </p:nvGrpSpPr>
        <p:grpSpPr>
          <a:xfrm>
            <a:off x="4034702" y="3828305"/>
            <a:ext cx="387681" cy="387641"/>
            <a:chOff x="5611350" y="1561258"/>
            <a:chExt cx="397907" cy="397866"/>
          </a:xfrm>
        </p:grpSpPr>
        <p:sp>
          <p:nvSpPr>
            <p:cNvPr id="8274" name="Google Shape;8274;p7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73"/>
          <p:cNvGrpSpPr/>
          <p:nvPr/>
        </p:nvGrpSpPr>
        <p:grpSpPr>
          <a:xfrm>
            <a:off x="4553987" y="3925571"/>
            <a:ext cx="387610" cy="193109"/>
            <a:chOff x="6140660" y="1661097"/>
            <a:chExt cx="397835" cy="198202"/>
          </a:xfrm>
        </p:grpSpPr>
        <p:sp>
          <p:nvSpPr>
            <p:cNvPr id="8279" name="Google Shape;8279;p7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3"/>
          <p:cNvGrpSpPr/>
          <p:nvPr/>
        </p:nvGrpSpPr>
        <p:grpSpPr>
          <a:xfrm>
            <a:off x="5073202" y="3828305"/>
            <a:ext cx="387681" cy="387641"/>
            <a:chOff x="6669907" y="1561258"/>
            <a:chExt cx="397907" cy="397866"/>
          </a:xfrm>
        </p:grpSpPr>
        <p:sp>
          <p:nvSpPr>
            <p:cNvPr id="8284" name="Google Shape;8284;p7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3"/>
          <p:cNvGrpSpPr/>
          <p:nvPr/>
        </p:nvGrpSpPr>
        <p:grpSpPr>
          <a:xfrm>
            <a:off x="5592488" y="3828305"/>
            <a:ext cx="387641" cy="387641"/>
            <a:chOff x="7199196" y="1561258"/>
            <a:chExt cx="397866" cy="397866"/>
          </a:xfrm>
        </p:grpSpPr>
        <p:sp>
          <p:nvSpPr>
            <p:cNvPr id="8290" name="Google Shape;8290;p7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3"/>
          <p:cNvGrpSpPr/>
          <p:nvPr/>
        </p:nvGrpSpPr>
        <p:grpSpPr>
          <a:xfrm>
            <a:off x="1958433" y="3885842"/>
            <a:ext cx="387681" cy="272572"/>
            <a:chOff x="3386036" y="1746339"/>
            <a:chExt cx="397907" cy="279762"/>
          </a:xfrm>
        </p:grpSpPr>
        <p:sp>
          <p:nvSpPr>
            <p:cNvPr id="8294" name="Google Shape;8294;p7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3"/>
          <p:cNvGrpSpPr/>
          <p:nvPr/>
        </p:nvGrpSpPr>
        <p:grpSpPr>
          <a:xfrm>
            <a:off x="2483722" y="2756270"/>
            <a:ext cx="424195" cy="420775"/>
            <a:chOff x="-5613150" y="3991275"/>
            <a:chExt cx="294600" cy="292225"/>
          </a:xfrm>
        </p:grpSpPr>
        <p:sp>
          <p:nvSpPr>
            <p:cNvPr id="8297" name="Google Shape;8297;p7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3"/>
          <p:cNvGrpSpPr/>
          <p:nvPr/>
        </p:nvGrpSpPr>
        <p:grpSpPr>
          <a:xfrm>
            <a:off x="2996130" y="3828288"/>
            <a:ext cx="387681" cy="387681"/>
            <a:chOff x="4417380" y="1687279"/>
            <a:chExt cx="397907" cy="397907"/>
          </a:xfrm>
        </p:grpSpPr>
        <p:sp>
          <p:nvSpPr>
            <p:cNvPr id="8307" name="Google Shape;8307;p7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73"/>
          <p:cNvGrpSpPr/>
          <p:nvPr/>
        </p:nvGrpSpPr>
        <p:grpSpPr>
          <a:xfrm>
            <a:off x="7942611" y="3308537"/>
            <a:ext cx="387661" cy="387661"/>
            <a:chOff x="2869999" y="1687279"/>
            <a:chExt cx="397887" cy="397887"/>
          </a:xfrm>
        </p:grpSpPr>
        <p:sp>
          <p:nvSpPr>
            <p:cNvPr id="8310" name="Google Shape;8310;p7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3"/>
          <p:cNvGrpSpPr/>
          <p:nvPr/>
        </p:nvGrpSpPr>
        <p:grpSpPr>
          <a:xfrm>
            <a:off x="2477718" y="3828664"/>
            <a:ext cx="386807" cy="386929"/>
            <a:chOff x="3902887" y="1687655"/>
            <a:chExt cx="397010" cy="397135"/>
          </a:xfrm>
        </p:grpSpPr>
        <p:sp>
          <p:nvSpPr>
            <p:cNvPr id="8313" name="Google Shape;8313;p7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73"/>
          <p:cNvGrpSpPr/>
          <p:nvPr/>
        </p:nvGrpSpPr>
        <p:grpSpPr>
          <a:xfrm>
            <a:off x="3515416" y="3828288"/>
            <a:ext cx="387681" cy="387681"/>
            <a:chOff x="4933458" y="1687279"/>
            <a:chExt cx="397907" cy="397907"/>
          </a:xfrm>
        </p:grpSpPr>
        <p:sp>
          <p:nvSpPr>
            <p:cNvPr id="8316" name="Google Shape;8316;p7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3"/>
          <p:cNvGrpSpPr/>
          <p:nvPr/>
        </p:nvGrpSpPr>
        <p:grpSpPr>
          <a:xfrm>
            <a:off x="6348367" y="3308537"/>
            <a:ext cx="387661" cy="387661"/>
            <a:chOff x="1379798" y="1723250"/>
            <a:chExt cx="397887" cy="397887"/>
          </a:xfrm>
        </p:grpSpPr>
        <p:sp>
          <p:nvSpPr>
            <p:cNvPr id="8319" name="Google Shape;8319;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73"/>
          <p:cNvGrpSpPr/>
          <p:nvPr/>
        </p:nvGrpSpPr>
        <p:grpSpPr>
          <a:xfrm>
            <a:off x="5286246" y="3308537"/>
            <a:ext cx="387681" cy="387661"/>
            <a:chOff x="266768" y="1721375"/>
            <a:chExt cx="397907" cy="397887"/>
          </a:xfrm>
        </p:grpSpPr>
        <p:sp>
          <p:nvSpPr>
            <p:cNvPr id="8324" name="Google Shape;8324;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3"/>
          <p:cNvGrpSpPr/>
          <p:nvPr/>
        </p:nvGrpSpPr>
        <p:grpSpPr>
          <a:xfrm>
            <a:off x="5817327" y="3308537"/>
            <a:ext cx="387641" cy="387661"/>
            <a:chOff x="864491" y="1723250"/>
            <a:chExt cx="397866" cy="397887"/>
          </a:xfrm>
        </p:grpSpPr>
        <p:sp>
          <p:nvSpPr>
            <p:cNvPr id="8327" name="Google Shape;8327;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7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1" name="Google Shape;8331;p73"/>
          <p:cNvGrpSpPr/>
          <p:nvPr/>
        </p:nvGrpSpPr>
        <p:grpSpPr>
          <a:xfrm>
            <a:off x="3016407" y="2204348"/>
            <a:ext cx="427578" cy="421351"/>
            <a:chOff x="-5254775" y="3631325"/>
            <a:chExt cx="296950" cy="292625"/>
          </a:xfrm>
        </p:grpSpPr>
        <p:sp>
          <p:nvSpPr>
            <p:cNvPr id="8332" name="Google Shape;8332;p7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3"/>
          <p:cNvGrpSpPr/>
          <p:nvPr/>
        </p:nvGrpSpPr>
        <p:grpSpPr>
          <a:xfrm>
            <a:off x="7411672" y="3308924"/>
            <a:ext cx="387539" cy="386888"/>
            <a:chOff x="2408992" y="1722875"/>
            <a:chExt cx="397761" cy="397093"/>
          </a:xfrm>
        </p:grpSpPr>
        <p:sp>
          <p:nvSpPr>
            <p:cNvPr id="8340" name="Google Shape;8340;p7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73"/>
          <p:cNvGrpSpPr/>
          <p:nvPr/>
        </p:nvGrpSpPr>
        <p:grpSpPr>
          <a:xfrm>
            <a:off x="2503892" y="3309051"/>
            <a:ext cx="423079" cy="424159"/>
            <a:chOff x="-1591550" y="3597475"/>
            <a:chExt cx="293825" cy="294575"/>
          </a:xfrm>
        </p:grpSpPr>
        <p:sp>
          <p:nvSpPr>
            <p:cNvPr id="8343" name="Google Shape;8343;p7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49"/>
        <p:cNvGrpSpPr/>
        <p:nvPr/>
      </p:nvGrpSpPr>
      <p:grpSpPr>
        <a:xfrm>
          <a:off x="0" y="0"/>
          <a:ext cx="0" cy="0"/>
          <a:chOff x="0" y="0"/>
          <a:chExt cx="0" cy="0"/>
        </a:xfrm>
      </p:grpSpPr>
      <p:pic>
        <p:nvPicPr>
          <p:cNvPr id="8350" name="Google Shape;8350;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90433" y="114299"/>
            <a:ext cx="3867300" cy="6959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a:t>核心数据结构与算法</a:t>
            </a:r>
            <a:endParaRPr/>
          </a:p>
        </p:txBody>
      </p:sp>
      <p:cxnSp>
        <p:nvCxnSpPr>
          <p:cNvPr id="207" name="Google Shape;207;p37"/>
          <p:cNvCxnSpPr/>
          <p:nvPr/>
        </p:nvCxnSpPr>
        <p:spPr>
          <a:xfrm>
            <a:off x="2252709" y="923000"/>
            <a:ext cx="4574400" cy="0"/>
          </a:xfrm>
          <a:prstGeom prst="straightConnector1">
            <a:avLst/>
          </a:prstGeom>
          <a:noFill/>
          <a:ln w="9525" cap="flat" cmpd="sng">
            <a:solidFill>
              <a:srgbClr val="434343"/>
            </a:solidFill>
            <a:prstDash val="solid"/>
            <a:round/>
            <a:headEnd type="none" w="med" len="med"/>
            <a:tailEnd type="none" w="med" len="med"/>
          </a:ln>
        </p:spPr>
      </p:cxnSp>
      <p:grpSp>
        <p:nvGrpSpPr>
          <p:cNvPr id="9" name="Google Shape;306;p43">
            <a:extLst>
              <a:ext uri="{FF2B5EF4-FFF2-40B4-BE49-F238E27FC236}">
                <a16:creationId xmlns:a16="http://schemas.microsoft.com/office/drawing/2014/main" id="{ACAC5FCA-7875-49E9-915C-DE4D7BCB8D6B}"/>
              </a:ext>
            </a:extLst>
          </p:cNvPr>
          <p:cNvGrpSpPr/>
          <p:nvPr/>
        </p:nvGrpSpPr>
        <p:grpSpPr>
          <a:xfrm>
            <a:off x="553344" y="3443969"/>
            <a:ext cx="644700" cy="644700"/>
            <a:chOff x="4249650" y="3516549"/>
            <a:chExt cx="644700" cy="644700"/>
          </a:xfrm>
        </p:grpSpPr>
        <p:sp>
          <p:nvSpPr>
            <p:cNvPr id="10" name="Google Shape;307;p43">
              <a:extLst>
                <a:ext uri="{FF2B5EF4-FFF2-40B4-BE49-F238E27FC236}">
                  <a16:creationId xmlns:a16="http://schemas.microsoft.com/office/drawing/2014/main" id="{3D2A94AE-2471-4928-BAED-762D7AFE82B8}"/>
                </a:ext>
              </a:extLst>
            </p:cNvPr>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308;p43">
              <a:extLst>
                <a:ext uri="{FF2B5EF4-FFF2-40B4-BE49-F238E27FC236}">
                  <a16:creationId xmlns:a16="http://schemas.microsoft.com/office/drawing/2014/main" id="{38FC3112-AB92-494F-B7AC-4BAFF3D92317}"/>
                </a:ext>
              </a:extLst>
            </p:cNvPr>
            <p:cNvGrpSpPr/>
            <p:nvPr/>
          </p:nvGrpSpPr>
          <p:grpSpPr>
            <a:xfrm>
              <a:off x="4406312" y="3674544"/>
              <a:ext cx="331366" cy="328695"/>
              <a:chOff x="-5613150" y="3991275"/>
              <a:chExt cx="294600" cy="292225"/>
            </a:xfrm>
          </p:grpSpPr>
          <p:sp>
            <p:nvSpPr>
              <p:cNvPr id="12" name="Google Shape;309;p43">
                <a:extLst>
                  <a:ext uri="{FF2B5EF4-FFF2-40B4-BE49-F238E27FC236}">
                    <a16:creationId xmlns:a16="http://schemas.microsoft.com/office/drawing/2014/main" id="{DDE3BF7E-B025-4F23-AB6E-3685BE0ED27F}"/>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0;p43">
                <a:extLst>
                  <a:ext uri="{FF2B5EF4-FFF2-40B4-BE49-F238E27FC236}">
                    <a16:creationId xmlns:a16="http://schemas.microsoft.com/office/drawing/2014/main" id="{DC9104F4-F10C-4C10-B496-93087D29F6DD}"/>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1;p43">
                <a:extLst>
                  <a:ext uri="{FF2B5EF4-FFF2-40B4-BE49-F238E27FC236}">
                    <a16:creationId xmlns:a16="http://schemas.microsoft.com/office/drawing/2014/main" id="{0C46ABD3-8E33-4372-989A-F5B834111F7C}"/>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2;p43">
                <a:extLst>
                  <a:ext uri="{FF2B5EF4-FFF2-40B4-BE49-F238E27FC236}">
                    <a16:creationId xmlns:a16="http://schemas.microsoft.com/office/drawing/2014/main" id="{FB281680-9C27-453B-AD30-93F176DF9E66}"/>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3;p43">
                <a:extLst>
                  <a:ext uri="{FF2B5EF4-FFF2-40B4-BE49-F238E27FC236}">
                    <a16:creationId xmlns:a16="http://schemas.microsoft.com/office/drawing/2014/main" id="{F940CD06-D19D-4304-AF25-CDEAD9AFDB87}"/>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4;p43">
                <a:extLst>
                  <a:ext uri="{FF2B5EF4-FFF2-40B4-BE49-F238E27FC236}">
                    <a16:creationId xmlns:a16="http://schemas.microsoft.com/office/drawing/2014/main" id="{622B1F76-370A-47AA-8204-889C7B5910C8}"/>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5;p43">
                <a:extLst>
                  <a:ext uri="{FF2B5EF4-FFF2-40B4-BE49-F238E27FC236}">
                    <a16:creationId xmlns:a16="http://schemas.microsoft.com/office/drawing/2014/main" id="{B7DE28EB-5D9A-4328-895D-E76CB294EFA4}"/>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6;p43">
                <a:extLst>
                  <a:ext uri="{FF2B5EF4-FFF2-40B4-BE49-F238E27FC236}">
                    <a16:creationId xmlns:a16="http://schemas.microsoft.com/office/drawing/2014/main" id="{DCC28A2B-59C7-4CF0-9BA9-EB73C585423F}"/>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43">
                <a:extLst>
                  <a:ext uri="{FF2B5EF4-FFF2-40B4-BE49-F238E27FC236}">
                    <a16:creationId xmlns:a16="http://schemas.microsoft.com/office/drawing/2014/main" id="{85A1428E-744A-4ECD-90D5-724B07C6514B}"/>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oogle Shape;318;p43">
            <a:extLst>
              <a:ext uri="{FF2B5EF4-FFF2-40B4-BE49-F238E27FC236}">
                <a16:creationId xmlns:a16="http://schemas.microsoft.com/office/drawing/2014/main" id="{9B05DF43-B784-4C4B-AB85-F2C5B808C988}"/>
              </a:ext>
            </a:extLst>
          </p:cNvPr>
          <p:cNvGrpSpPr/>
          <p:nvPr/>
        </p:nvGrpSpPr>
        <p:grpSpPr>
          <a:xfrm>
            <a:off x="523210" y="1338041"/>
            <a:ext cx="644700" cy="644700"/>
            <a:chOff x="1576050" y="1853650"/>
            <a:chExt cx="644700" cy="644700"/>
          </a:xfrm>
        </p:grpSpPr>
        <p:sp>
          <p:nvSpPr>
            <p:cNvPr id="22" name="Google Shape;319;p43">
              <a:extLst>
                <a:ext uri="{FF2B5EF4-FFF2-40B4-BE49-F238E27FC236}">
                  <a16:creationId xmlns:a16="http://schemas.microsoft.com/office/drawing/2014/main" id="{DB2BE904-CFC4-4744-B836-85B423C34131}"/>
                </a:ext>
              </a:extLst>
            </p:cNvPr>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20;p43">
              <a:extLst>
                <a:ext uri="{FF2B5EF4-FFF2-40B4-BE49-F238E27FC236}">
                  <a16:creationId xmlns:a16="http://schemas.microsoft.com/office/drawing/2014/main" id="{6E5850A5-3DB8-4D43-960A-A0A4F39A9E58}"/>
                </a:ext>
              </a:extLst>
            </p:cNvPr>
            <p:cNvGrpSpPr/>
            <p:nvPr/>
          </p:nvGrpSpPr>
          <p:grpSpPr>
            <a:xfrm>
              <a:off x="1733606" y="2012194"/>
              <a:ext cx="329595" cy="327598"/>
              <a:chOff x="-6689825" y="3992050"/>
              <a:chExt cx="293025" cy="291250"/>
            </a:xfrm>
          </p:grpSpPr>
          <p:sp>
            <p:nvSpPr>
              <p:cNvPr id="24" name="Google Shape;321;p43">
                <a:extLst>
                  <a:ext uri="{FF2B5EF4-FFF2-40B4-BE49-F238E27FC236}">
                    <a16:creationId xmlns:a16="http://schemas.microsoft.com/office/drawing/2014/main" id="{32354C09-22C6-4543-8451-372FE30E6241}"/>
                  </a:ext>
                </a:extLst>
              </p:cNvPr>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2;p43">
                <a:extLst>
                  <a:ext uri="{FF2B5EF4-FFF2-40B4-BE49-F238E27FC236}">
                    <a16:creationId xmlns:a16="http://schemas.microsoft.com/office/drawing/2014/main" id="{3022DFEB-2857-4754-858A-F202CB0A2D53}"/>
                  </a:ext>
                </a:extLst>
              </p:cNvPr>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3;p43">
                <a:extLst>
                  <a:ext uri="{FF2B5EF4-FFF2-40B4-BE49-F238E27FC236}">
                    <a16:creationId xmlns:a16="http://schemas.microsoft.com/office/drawing/2014/main" id="{3B9D4F6A-E4ED-41E4-B17A-AC367D6BBBB1}"/>
                  </a:ext>
                </a:extLst>
              </p:cNvPr>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p43">
                <a:extLst>
                  <a:ext uri="{FF2B5EF4-FFF2-40B4-BE49-F238E27FC236}">
                    <a16:creationId xmlns:a16="http://schemas.microsoft.com/office/drawing/2014/main" id="{7A78C7AF-65C7-48CA-BC7B-278A07910FAC}"/>
                  </a:ext>
                </a:extLst>
              </p:cNvPr>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5;p43">
                <a:extLst>
                  <a:ext uri="{FF2B5EF4-FFF2-40B4-BE49-F238E27FC236}">
                    <a16:creationId xmlns:a16="http://schemas.microsoft.com/office/drawing/2014/main" id="{D56D56E1-AB86-4267-9CD1-92B116CD5C25}"/>
                  </a:ext>
                </a:extLst>
              </p:cNvPr>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6;p43">
                <a:extLst>
                  <a:ext uri="{FF2B5EF4-FFF2-40B4-BE49-F238E27FC236}">
                    <a16:creationId xmlns:a16="http://schemas.microsoft.com/office/drawing/2014/main" id="{FBDBA1CF-9D5E-4462-99B9-75A3F04F6877}"/>
                  </a:ext>
                </a:extLst>
              </p:cNvPr>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7;p43">
                <a:extLst>
                  <a:ext uri="{FF2B5EF4-FFF2-40B4-BE49-F238E27FC236}">
                    <a16:creationId xmlns:a16="http://schemas.microsoft.com/office/drawing/2014/main" id="{5FA61351-30C3-4B83-B1D2-B18A17F50648}"/>
                  </a:ext>
                </a:extLst>
              </p:cNvPr>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8;p43">
                <a:extLst>
                  <a:ext uri="{FF2B5EF4-FFF2-40B4-BE49-F238E27FC236}">
                    <a16:creationId xmlns:a16="http://schemas.microsoft.com/office/drawing/2014/main" id="{2A12251B-DB04-4F96-88A5-F6E4DE23B24B}"/>
                  </a:ext>
                </a:extLst>
              </p:cNvPr>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p43">
                <a:extLst>
                  <a:ext uri="{FF2B5EF4-FFF2-40B4-BE49-F238E27FC236}">
                    <a16:creationId xmlns:a16="http://schemas.microsoft.com/office/drawing/2014/main" id="{42F74B0B-AFED-4262-90C7-29C7E97CBF8F}"/>
                  </a:ext>
                </a:extLst>
              </p:cNvPr>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0;p43">
                <a:extLst>
                  <a:ext uri="{FF2B5EF4-FFF2-40B4-BE49-F238E27FC236}">
                    <a16:creationId xmlns:a16="http://schemas.microsoft.com/office/drawing/2014/main" id="{FD3A1172-1C8B-46E0-BBF4-32782F71B34D}"/>
                  </a:ext>
                </a:extLst>
              </p:cNvPr>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1;p43">
                <a:extLst>
                  <a:ext uri="{FF2B5EF4-FFF2-40B4-BE49-F238E27FC236}">
                    <a16:creationId xmlns:a16="http://schemas.microsoft.com/office/drawing/2014/main" id="{9290EDF6-BDB2-4780-A5D6-2306262D8B9B}"/>
                  </a:ext>
                </a:extLst>
              </p:cNvPr>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2;p43">
                <a:extLst>
                  <a:ext uri="{FF2B5EF4-FFF2-40B4-BE49-F238E27FC236}">
                    <a16:creationId xmlns:a16="http://schemas.microsoft.com/office/drawing/2014/main" id="{358707CC-8A11-4D43-84FD-2772E2F0EB18}"/>
                  </a:ext>
                </a:extLst>
              </p:cNvPr>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Google Shape;333;p43">
            <a:extLst>
              <a:ext uri="{FF2B5EF4-FFF2-40B4-BE49-F238E27FC236}">
                <a16:creationId xmlns:a16="http://schemas.microsoft.com/office/drawing/2014/main" id="{CE0CE6C5-6AFC-41A9-83CE-6CD98A0BEBCE}"/>
              </a:ext>
            </a:extLst>
          </p:cNvPr>
          <p:cNvGrpSpPr/>
          <p:nvPr/>
        </p:nvGrpSpPr>
        <p:grpSpPr>
          <a:xfrm>
            <a:off x="4959980" y="1338041"/>
            <a:ext cx="644700" cy="644700"/>
            <a:chOff x="6923250" y="1855160"/>
            <a:chExt cx="644700" cy="644700"/>
          </a:xfrm>
        </p:grpSpPr>
        <p:sp>
          <p:nvSpPr>
            <p:cNvPr id="37" name="Google Shape;334;p43">
              <a:extLst>
                <a:ext uri="{FF2B5EF4-FFF2-40B4-BE49-F238E27FC236}">
                  <a16:creationId xmlns:a16="http://schemas.microsoft.com/office/drawing/2014/main" id="{9D29DEB4-1FDB-4F04-8F1A-F44DE60552DF}"/>
                </a:ext>
              </a:extLst>
            </p:cNvPr>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35;p43">
              <a:extLst>
                <a:ext uri="{FF2B5EF4-FFF2-40B4-BE49-F238E27FC236}">
                  <a16:creationId xmlns:a16="http://schemas.microsoft.com/office/drawing/2014/main" id="{E5F36F2C-FC13-45EA-A53D-284CF0E60B2D}"/>
                </a:ext>
              </a:extLst>
            </p:cNvPr>
            <p:cNvGrpSpPr/>
            <p:nvPr/>
          </p:nvGrpSpPr>
          <p:grpSpPr>
            <a:xfrm>
              <a:off x="7080796" y="2013156"/>
              <a:ext cx="330494" cy="328723"/>
              <a:chOff x="-3031325" y="3597450"/>
              <a:chExt cx="293825" cy="292250"/>
            </a:xfrm>
          </p:grpSpPr>
          <p:sp>
            <p:nvSpPr>
              <p:cNvPr id="39" name="Google Shape;336;p43">
                <a:extLst>
                  <a:ext uri="{FF2B5EF4-FFF2-40B4-BE49-F238E27FC236}">
                    <a16:creationId xmlns:a16="http://schemas.microsoft.com/office/drawing/2014/main" id="{9600058D-DFD3-44D4-8313-1349C57CF6D4}"/>
                  </a:ext>
                </a:extLst>
              </p:cNvPr>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7;p43">
                <a:extLst>
                  <a:ext uri="{FF2B5EF4-FFF2-40B4-BE49-F238E27FC236}">
                    <a16:creationId xmlns:a16="http://schemas.microsoft.com/office/drawing/2014/main" id="{18B8EDA4-D195-44E1-9B8D-75839CDCB4D7}"/>
                  </a:ext>
                </a:extLst>
              </p:cNvPr>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8;p43">
                <a:extLst>
                  <a:ext uri="{FF2B5EF4-FFF2-40B4-BE49-F238E27FC236}">
                    <a16:creationId xmlns:a16="http://schemas.microsoft.com/office/drawing/2014/main" id="{395344D2-58FA-424E-B1C3-F85C63CA96AC}"/>
                  </a:ext>
                </a:extLst>
              </p:cNvPr>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9;p43">
                <a:extLst>
                  <a:ext uri="{FF2B5EF4-FFF2-40B4-BE49-F238E27FC236}">
                    <a16:creationId xmlns:a16="http://schemas.microsoft.com/office/drawing/2014/main" id="{021CA9FE-B10A-491C-9B76-F28F97D0150F}"/>
                  </a:ext>
                </a:extLst>
              </p:cNvPr>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文本框 4">
            <a:extLst>
              <a:ext uri="{FF2B5EF4-FFF2-40B4-BE49-F238E27FC236}">
                <a16:creationId xmlns:a16="http://schemas.microsoft.com/office/drawing/2014/main" id="{DFCCE66E-212D-4E70-B131-2576A1C81479}"/>
              </a:ext>
            </a:extLst>
          </p:cNvPr>
          <p:cNvSpPr txBox="1"/>
          <p:nvPr/>
        </p:nvSpPr>
        <p:spPr>
          <a:xfrm>
            <a:off x="1391599" y="1184152"/>
            <a:ext cx="1317690" cy="307777"/>
          </a:xfrm>
          <a:prstGeom prst="rect">
            <a:avLst/>
          </a:prstGeom>
          <a:noFill/>
        </p:spPr>
        <p:txBody>
          <a:bodyPr wrap="square" rtlCol="0">
            <a:spAutoFit/>
          </a:bodyPr>
          <a:lstStyle/>
          <a:p>
            <a:r>
              <a:rPr lang="en-US" altLang="zh-CN" b="1"/>
              <a:t>B+ Tree</a:t>
            </a:r>
            <a:endParaRPr lang="zh-CN" altLang="en-US" b="1"/>
          </a:p>
        </p:txBody>
      </p:sp>
      <p:sp>
        <p:nvSpPr>
          <p:cNvPr id="6" name="文本框 5">
            <a:extLst>
              <a:ext uri="{FF2B5EF4-FFF2-40B4-BE49-F238E27FC236}">
                <a16:creationId xmlns:a16="http://schemas.microsoft.com/office/drawing/2014/main" id="{8BBB574B-997D-45F8-BEA0-7388EA09A593}"/>
              </a:ext>
            </a:extLst>
          </p:cNvPr>
          <p:cNvSpPr txBox="1"/>
          <p:nvPr/>
        </p:nvSpPr>
        <p:spPr>
          <a:xfrm>
            <a:off x="2924984" y="1726151"/>
            <a:ext cx="907428" cy="307777"/>
          </a:xfrm>
          <a:prstGeom prst="rect">
            <a:avLst/>
          </a:prstGeom>
          <a:noFill/>
        </p:spPr>
        <p:txBody>
          <a:bodyPr wrap="square" rtlCol="0">
            <a:spAutoFit/>
          </a:bodyPr>
          <a:lstStyle/>
          <a:p>
            <a:endParaRPr lang="zh-CN" altLang="en-US"/>
          </a:p>
        </p:txBody>
      </p:sp>
      <p:sp>
        <p:nvSpPr>
          <p:cNvPr id="7" name="文本框 6">
            <a:extLst>
              <a:ext uri="{FF2B5EF4-FFF2-40B4-BE49-F238E27FC236}">
                <a16:creationId xmlns:a16="http://schemas.microsoft.com/office/drawing/2014/main" id="{E0CB4325-D7B6-4265-993C-340B0668C8B4}"/>
              </a:ext>
            </a:extLst>
          </p:cNvPr>
          <p:cNvSpPr txBox="1"/>
          <p:nvPr/>
        </p:nvSpPr>
        <p:spPr>
          <a:xfrm>
            <a:off x="1391599" y="1559600"/>
            <a:ext cx="3180401" cy="1615827"/>
          </a:xfrm>
          <a:prstGeom prst="rect">
            <a:avLst/>
          </a:prstGeom>
          <a:noFill/>
        </p:spPr>
        <p:txBody>
          <a:bodyPr wrap="square" rtlCol="0">
            <a:spAutoFit/>
          </a:bodyPr>
          <a:lstStyle/>
          <a:p>
            <a:pPr marL="171450" indent="-171450">
              <a:buFont typeface="Arial" panose="020B0604020202020204" pitchFamily="34" charset="0"/>
              <a:buChar char="•"/>
            </a:pPr>
            <a:r>
              <a:rPr lang="zh-CN" altLang="en-US" sz="1100" b="1"/>
              <a:t>设计以</a:t>
            </a:r>
            <a:r>
              <a:rPr lang="en-US" altLang="zh-CN" sz="1100" b="1"/>
              <a:t>B+ Tree</a:t>
            </a:r>
            <a:r>
              <a:rPr lang="zh-CN" altLang="en-US" sz="1100" b="1"/>
              <a:t>为索引</a:t>
            </a:r>
            <a:r>
              <a:rPr lang="zh-CN" altLang="en-US" sz="1100"/>
              <a:t>的关系型数据库，使用统一标准的</a:t>
            </a:r>
            <a:r>
              <a:rPr lang="en-US" altLang="zh-CN" sz="1100"/>
              <a:t>SQL</a:t>
            </a:r>
            <a:r>
              <a:rPr lang="zh-CN" altLang="en-US" sz="1100"/>
              <a:t>语言完成相关数据的存储、删除、修改和查询操作。</a:t>
            </a:r>
            <a:endParaRPr lang="en-US" altLang="zh-CN" sz="1100"/>
          </a:p>
          <a:p>
            <a:pPr marL="171450" indent="-171450">
              <a:buFont typeface="Arial" panose="020B0604020202020204" pitchFamily="34" charset="0"/>
              <a:buChar char="•"/>
            </a:pPr>
            <a:r>
              <a:rPr lang="zh-CN" altLang="en-US" sz="1100" b="1"/>
              <a:t>支持数据的持久化并自主设计文件格式</a:t>
            </a:r>
            <a:r>
              <a:rPr lang="zh-CN" altLang="en-US" sz="1100"/>
              <a:t>，方便数据库的快速迁移。</a:t>
            </a:r>
            <a:endParaRPr lang="en-US" altLang="zh-CN" sz="1100"/>
          </a:p>
          <a:p>
            <a:pPr marL="171450" indent="-171450">
              <a:buFont typeface="Arial" panose="020B0604020202020204" pitchFamily="34" charset="0"/>
              <a:buChar char="•"/>
            </a:pPr>
            <a:r>
              <a:rPr lang="zh-CN" altLang="en-US" sz="1100" b="1"/>
              <a:t>稳定的时间复杂度</a:t>
            </a:r>
            <a:r>
              <a:rPr lang="zh-CN" altLang="en-US" sz="1100"/>
              <a:t>，</a:t>
            </a:r>
            <a:r>
              <a:rPr lang="en-US" altLang="zh-CN" sz="1100"/>
              <a:t>O(logn)</a:t>
            </a:r>
            <a:r>
              <a:rPr lang="zh-CN" altLang="en-US" sz="1100"/>
              <a:t>级别的增删查改，适合大多数动态操作场景</a:t>
            </a:r>
            <a:endParaRPr lang="en-US" altLang="zh-CN" sz="1100"/>
          </a:p>
          <a:p>
            <a:pPr marL="171450" indent="-171450">
              <a:buFont typeface="Arial" panose="020B0604020202020204" pitchFamily="34" charset="0"/>
              <a:buChar char="•"/>
            </a:pPr>
            <a:r>
              <a:rPr lang="zh-CN" altLang="en-US" sz="1100" b="1"/>
              <a:t>多线程支持。</a:t>
            </a:r>
            <a:endParaRPr lang="en-US" altLang="zh-CN" sz="1100"/>
          </a:p>
          <a:p>
            <a:endParaRPr lang="zh-CN" altLang="en-US" sz="1100"/>
          </a:p>
        </p:txBody>
      </p:sp>
      <p:sp>
        <p:nvSpPr>
          <p:cNvPr id="8" name="文本框 7">
            <a:extLst>
              <a:ext uri="{FF2B5EF4-FFF2-40B4-BE49-F238E27FC236}">
                <a16:creationId xmlns:a16="http://schemas.microsoft.com/office/drawing/2014/main" id="{644EFF2A-0070-4F7A-993E-960C7A09540B}"/>
              </a:ext>
            </a:extLst>
          </p:cNvPr>
          <p:cNvSpPr txBox="1"/>
          <p:nvPr/>
        </p:nvSpPr>
        <p:spPr>
          <a:xfrm>
            <a:off x="1421409" y="3137522"/>
            <a:ext cx="984565" cy="307777"/>
          </a:xfrm>
          <a:prstGeom prst="rect">
            <a:avLst/>
          </a:prstGeom>
          <a:noFill/>
        </p:spPr>
        <p:txBody>
          <a:bodyPr wrap="none" rtlCol="0">
            <a:spAutoFit/>
          </a:bodyPr>
          <a:lstStyle/>
          <a:p>
            <a:r>
              <a:rPr lang="en-US" altLang="zh-CN" b="1"/>
              <a:t>HashMap</a:t>
            </a:r>
            <a:endParaRPr lang="zh-CN" altLang="en-US" b="1"/>
          </a:p>
        </p:txBody>
      </p:sp>
      <p:sp>
        <p:nvSpPr>
          <p:cNvPr id="43" name="文本框 42">
            <a:extLst>
              <a:ext uri="{FF2B5EF4-FFF2-40B4-BE49-F238E27FC236}">
                <a16:creationId xmlns:a16="http://schemas.microsoft.com/office/drawing/2014/main" id="{93519080-7D41-4A46-9B06-8930B7EA2F5F}"/>
              </a:ext>
            </a:extLst>
          </p:cNvPr>
          <p:cNvSpPr txBox="1"/>
          <p:nvPr/>
        </p:nvSpPr>
        <p:spPr>
          <a:xfrm>
            <a:off x="1395978" y="3596467"/>
            <a:ext cx="3028105" cy="769441"/>
          </a:xfrm>
          <a:prstGeom prst="rect">
            <a:avLst/>
          </a:prstGeom>
          <a:noFill/>
        </p:spPr>
        <p:txBody>
          <a:bodyPr wrap="square" rtlCol="0">
            <a:spAutoFit/>
          </a:bodyPr>
          <a:lstStyle/>
          <a:p>
            <a:pPr marL="171450" indent="-171450">
              <a:buFont typeface="Arial" panose="020B0604020202020204" pitchFamily="34" charset="0"/>
              <a:buChar char="•"/>
            </a:pPr>
            <a:r>
              <a:rPr lang="zh-CN" altLang="en-US" sz="1100" b="1"/>
              <a:t>设计以</a:t>
            </a:r>
            <a:r>
              <a:rPr lang="en-US" altLang="zh-CN" sz="1100" b="1"/>
              <a:t>FNV-1A</a:t>
            </a:r>
            <a:r>
              <a:rPr lang="zh-CN" altLang="en-US" sz="1100" b="1"/>
              <a:t>算法</a:t>
            </a:r>
            <a:r>
              <a:rPr lang="zh-CN" altLang="en-US" sz="1100"/>
              <a:t>为基础的哈希表容器，支持包括</a:t>
            </a:r>
            <a:r>
              <a:rPr lang="en-US" altLang="zh-CN" sz="1100"/>
              <a:t>URL</a:t>
            </a:r>
            <a:r>
              <a:rPr lang="zh-CN" altLang="en-US" sz="1100"/>
              <a:t>解析在内的多项功能</a:t>
            </a:r>
            <a:endParaRPr lang="en-US" altLang="zh-CN" sz="1100"/>
          </a:p>
          <a:p>
            <a:pPr marL="171450" indent="-171450">
              <a:buFont typeface="Arial" panose="020B0604020202020204" pitchFamily="34" charset="0"/>
              <a:buChar char="•"/>
            </a:pPr>
            <a:r>
              <a:rPr lang="zh-CN" altLang="en-US" sz="1100" b="1"/>
              <a:t>高效的查询</a:t>
            </a:r>
            <a:r>
              <a:rPr lang="zh-CN" altLang="en-US" sz="1100"/>
              <a:t>，</a:t>
            </a:r>
            <a:r>
              <a:rPr lang="en-US" altLang="zh-CN" sz="1100"/>
              <a:t>O(1)</a:t>
            </a:r>
            <a:r>
              <a:rPr lang="zh-CN" altLang="en-US" sz="1100"/>
              <a:t>级别快速查询，多采用在</a:t>
            </a:r>
            <a:endParaRPr lang="en-US" altLang="zh-CN" sz="1100"/>
          </a:p>
          <a:p>
            <a:r>
              <a:rPr lang="en-US" altLang="zh-CN" sz="1100"/>
              <a:t>     </a:t>
            </a:r>
            <a:r>
              <a:rPr lang="zh-CN" altLang="en-US" sz="1100"/>
              <a:t>静态解析的部分</a:t>
            </a:r>
          </a:p>
        </p:txBody>
      </p:sp>
      <p:grpSp>
        <p:nvGrpSpPr>
          <p:cNvPr id="49" name="组合 48">
            <a:extLst>
              <a:ext uri="{FF2B5EF4-FFF2-40B4-BE49-F238E27FC236}">
                <a16:creationId xmlns:a16="http://schemas.microsoft.com/office/drawing/2014/main" id="{6A53714D-3669-41F5-A9D4-220728AA94A6}"/>
              </a:ext>
            </a:extLst>
          </p:cNvPr>
          <p:cNvGrpSpPr/>
          <p:nvPr/>
        </p:nvGrpSpPr>
        <p:grpSpPr>
          <a:xfrm>
            <a:off x="5003504" y="3525804"/>
            <a:ext cx="601176" cy="577608"/>
            <a:chOff x="5064800" y="2220132"/>
            <a:chExt cx="482100" cy="463200"/>
          </a:xfrm>
        </p:grpSpPr>
        <p:sp>
          <p:nvSpPr>
            <p:cNvPr id="50" name="Google Shape;591;p53">
              <a:extLst>
                <a:ext uri="{FF2B5EF4-FFF2-40B4-BE49-F238E27FC236}">
                  <a16:creationId xmlns:a16="http://schemas.microsoft.com/office/drawing/2014/main" id="{1A85A46A-5999-4AD0-BF0D-B7C88DA95307}"/>
                </a:ext>
              </a:extLst>
            </p:cNvPr>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93;p53">
              <a:extLst>
                <a:ext uri="{FF2B5EF4-FFF2-40B4-BE49-F238E27FC236}">
                  <a16:creationId xmlns:a16="http://schemas.microsoft.com/office/drawing/2014/main" id="{A0CE5C06-4C92-4CC8-AAD4-D1ADC338E423}"/>
                </a:ext>
              </a:extLst>
            </p:cNvPr>
            <p:cNvGrpSpPr/>
            <p:nvPr/>
          </p:nvGrpSpPr>
          <p:grpSpPr>
            <a:xfrm>
              <a:off x="5187734" y="2318167"/>
              <a:ext cx="236217" cy="267150"/>
              <a:chOff x="2786075" y="3591800"/>
              <a:chExt cx="260725" cy="294900"/>
            </a:xfrm>
          </p:grpSpPr>
          <p:sp>
            <p:nvSpPr>
              <p:cNvPr id="52" name="Google Shape;594;p53">
                <a:extLst>
                  <a:ext uri="{FF2B5EF4-FFF2-40B4-BE49-F238E27FC236}">
                    <a16:creationId xmlns:a16="http://schemas.microsoft.com/office/drawing/2014/main" id="{D1D7C402-8CF5-4097-B4D6-048FB8D81DB2}"/>
                  </a:ext>
                </a:extLst>
              </p:cNvPr>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5;p53">
                <a:extLst>
                  <a:ext uri="{FF2B5EF4-FFF2-40B4-BE49-F238E27FC236}">
                    <a16:creationId xmlns:a16="http://schemas.microsoft.com/office/drawing/2014/main" id="{7B1B1780-7F7F-49F3-A241-1492D38267C4}"/>
                  </a:ext>
                </a:extLst>
              </p:cNvPr>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6;p53">
                <a:extLst>
                  <a:ext uri="{FF2B5EF4-FFF2-40B4-BE49-F238E27FC236}">
                    <a16:creationId xmlns:a16="http://schemas.microsoft.com/office/drawing/2014/main" id="{7F066058-B00B-41D3-8F1D-534EC7308E1C}"/>
                  </a:ext>
                </a:extLst>
              </p:cNvPr>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7;p53">
                <a:extLst>
                  <a:ext uri="{FF2B5EF4-FFF2-40B4-BE49-F238E27FC236}">
                    <a16:creationId xmlns:a16="http://schemas.microsoft.com/office/drawing/2014/main" id="{4777CA44-EB9F-4729-945D-79BF5A4344C3}"/>
                  </a:ext>
                </a:extLst>
              </p:cNvPr>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98;p53">
                <a:extLst>
                  <a:ext uri="{FF2B5EF4-FFF2-40B4-BE49-F238E27FC236}">
                    <a16:creationId xmlns:a16="http://schemas.microsoft.com/office/drawing/2014/main" id="{F415E721-7125-4EF9-A782-E2884867AECE}"/>
                  </a:ext>
                </a:extLst>
              </p:cNvPr>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 name="文本框 56">
            <a:extLst>
              <a:ext uri="{FF2B5EF4-FFF2-40B4-BE49-F238E27FC236}">
                <a16:creationId xmlns:a16="http://schemas.microsoft.com/office/drawing/2014/main" id="{4551A537-5545-4DB8-800C-2CF57E28C76C}"/>
              </a:ext>
            </a:extLst>
          </p:cNvPr>
          <p:cNvSpPr txBox="1"/>
          <p:nvPr/>
        </p:nvSpPr>
        <p:spPr>
          <a:xfrm>
            <a:off x="5762226" y="1192928"/>
            <a:ext cx="1317690" cy="307777"/>
          </a:xfrm>
          <a:prstGeom prst="rect">
            <a:avLst/>
          </a:prstGeom>
          <a:noFill/>
        </p:spPr>
        <p:txBody>
          <a:bodyPr wrap="square" rtlCol="0">
            <a:spAutoFit/>
          </a:bodyPr>
          <a:lstStyle/>
          <a:p>
            <a:r>
              <a:rPr lang="en-US" altLang="zh-CN" b="1"/>
              <a:t>MD5</a:t>
            </a:r>
            <a:endParaRPr lang="zh-CN" altLang="en-US" b="1"/>
          </a:p>
        </p:txBody>
      </p:sp>
      <p:sp>
        <p:nvSpPr>
          <p:cNvPr id="58" name="文本框 57">
            <a:extLst>
              <a:ext uri="{FF2B5EF4-FFF2-40B4-BE49-F238E27FC236}">
                <a16:creationId xmlns:a16="http://schemas.microsoft.com/office/drawing/2014/main" id="{FCCB0F01-8150-49E8-AB76-F379F5686CFA}"/>
              </a:ext>
            </a:extLst>
          </p:cNvPr>
          <p:cNvSpPr txBox="1"/>
          <p:nvPr/>
        </p:nvSpPr>
        <p:spPr>
          <a:xfrm>
            <a:off x="5762226" y="1568376"/>
            <a:ext cx="3180401" cy="600164"/>
          </a:xfrm>
          <a:prstGeom prst="rect">
            <a:avLst/>
          </a:prstGeom>
          <a:noFill/>
        </p:spPr>
        <p:txBody>
          <a:bodyPr wrap="square" rtlCol="0">
            <a:spAutoFit/>
          </a:bodyPr>
          <a:lstStyle/>
          <a:p>
            <a:pPr marL="171450" indent="-171450">
              <a:buFont typeface="Arial" panose="020B0604020202020204" pitchFamily="34" charset="0"/>
              <a:buChar char="•"/>
            </a:pPr>
            <a:r>
              <a:rPr lang="zh-CN" altLang="en-US" sz="1100" b="1"/>
              <a:t>设计以</a:t>
            </a:r>
            <a:r>
              <a:rPr lang="en-US" altLang="zh-CN" sz="1100" b="1"/>
              <a:t>MD5</a:t>
            </a:r>
            <a:r>
              <a:rPr lang="zh-CN" altLang="en-US" sz="1100" b="1"/>
              <a:t>摘要算法为基础的</a:t>
            </a:r>
            <a:r>
              <a:rPr lang="zh-CN" altLang="en-US" sz="1100"/>
              <a:t>文件校验器，便于文件的快速去重。</a:t>
            </a:r>
            <a:endParaRPr lang="en-US" altLang="zh-CN" sz="1100" b="1"/>
          </a:p>
          <a:p>
            <a:endParaRPr lang="zh-CN" altLang="en-US" sz="1100"/>
          </a:p>
        </p:txBody>
      </p:sp>
      <p:sp>
        <p:nvSpPr>
          <p:cNvPr id="59" name="文本框 58">
            <a:extLst>
              <a:ext uri="{FF2B5EF4-FFF2-40B4-BE49-F238E27FC236}">
                <a16:creationId xmlns:a16="http://schemas.microsoft.com/office/drawing/2014/main" id="{4AF6EFC3-E02C-4C9F-B78A-124C638223CC}"/>
              </a:ext>
            </a:extLst>
          </p:cNvPr>
          <p:cNvSpPr txBox="1"/>
          <p:nvPr/>
        </p:nvSpPr>
        <p:spPr>
          <a:xfrm>
            <a:off x="5785947" y="3184666"/>
            <a:ext cx="1317690" cy="307777"/>
          </a:xfrm>
          <a:prstGeom prst="rect">
            <a:avLst/>
          </a:prstGeom>
          <a:noFill/>
        </p:spPr>
        <p:txBody>
          <a:bodyPr wrap="square" rtlCol="0">
            <a:spAutoFit/>
          </a:bodyPr>
          <a:lstStyle/>
          <a:p>
            <a:r>
              <a:rPr lang="en-US" altLang="zh-CN" b="1"/>
              <a:t>A*</a:t>
            </a:r>
            <a:endParaRPr lang="zh-CN" altLang="en-US" b="1"/>
          </a:p>
        </p:txBody>
      </p:sp>
      <p:sp>
        <p:nvSpPr>
          <p:cNvPr id="60" name="文本框 59">
            <a:extLst>
              <a:ext uri="{FF2B5EF4-FFF2-40B4-BE49-F238E27FC236}">
                <a16:creationId xmlns:a16="http://schemas.microsoft.com/office/drawing/2014/main" id="{B5A688AE-6245-43BD-AE2A-6866A0ECB811}"/>
              </a:ext>
            </a:extLst>
          </p:cNvPr>
          <p:cNvSpPr txBox="1"/>
          <p:nvPr/>
        </p:nvSpPr>
        <p:spPr>
          <a:xfrm>
            <a:off x="5785947" y="3560114"/>
            <a:ext cx="3180401" cy="600164"/>
          </a:xfrm>
          <a:prstGeom prst="rect">
            <a:avLst/>
          </a:prstGeom>
          <a:noFill/>
        </p:spPr>
        <p:txBody>
          <a:bodyPr wrap="square" rtlCol="0">
            <a:spAutoFit/>
          </a:bodyPr>
          <a:lstStyle/>
          <a:p>
            <a:pPr marL="171450" indent="-171450">
              <a:buFont typeface="Arial" panose="020B0604020202020204" pitchFamily="34" charset="0"/>
              <a:buChar char="•"/>
            </a:pPr>
            <a:r>
              <a:rPr lang="zh-CN" altLang="en-US" sz="1100" b="1"/>
              <a:t>设计以</a:t>
            </a:r>
            <a:r>
              <a:rPr lang="en-US" altLang="zh-CN" sz="1100" b="1"/>
              <a:t>A*</a:t>
            </a:r>
            <a:r>
              <a:rPr lang="zh-CN" altLang="en-US" sz="1100" b="1"/>
              <a:t>算法为基础</a:t>
            </a:r>
            <a:r>
              <a:rPr lang="zh-CN" altLang="en-US" sz="1100"/>
              <a:t>的寻路模块。对于符合现实情况的地图模型，采用</a:t>
            </a:r>
            <a:r>
              <a:rPr lang="en-US" altLang="zh-CN" sz="1100"/>
              <a:t>A*</a:t>
            </a:r>
            <a:r>
              <a:rPr lang="zh-CN" altLang="en-US" sz="1100"/>
              <a:t>算法实时快速的规划出最佳路径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19148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a:t>对于具体模块的设计</a:t>
            </a:r>
            <a:r>
              <a:rPr lang="en-US" altLang="zh-CN"/>
              <a:t>……</a:t>
            </a:r>
            <a:endParaRPr/>
          </a:p>
        </p:txBody>
      </p:sp>
      <p:pic>
        <p:nvPicPr>
          <p:cNvPr id="252" name="Google Shape;252;p40"/>
          <p:cNvPicPr preferRelativeResize="0"/>
          <p:nvPr/>
        </p:nvPicPr>
        <p:blipFill rotWithShape="1">
          <a:blip r:embed="rId3">
            <a:alphaModFix/>
          </a:blip>
          <a:srcRect b="18949"/>
          <a:stretch/>
        </p:blipFill>
        <p:spPr>
          <a:xfrm>
            <a:off x="5475118" y="1312741"/>
            <a:ext cx="3182100" cy="3224100"/>
          </a:xfrm>
          <a:prstGeom prst="snip2DiagRect">
            <a:avLst>
              <a:gd name="adj1" fmla="val 0"/>
              <a:gd name="adj2" fmla="val 16667"/>
            </a:avLst>
          </a:prstGeom>
          <a:noFill/>
          <a:ln>
            <a:noFill/>
          </a:ln>
        </p:spPr>
      </p:pic>
      <p:sp>
        <p:nvSpPr>
          <p:cNvPr id="12" name="文本框 11">
            <a:extLst>
              <a:ext uri="{FF2B5EF4-FFF2-40B4-BE49-F238E27FC236}">
                <a16:creationId xmlns:a16="http://schemas.microsoft.com/office/drawing/2014/main" id="{C72F462C-A4D1-452B-9A50-6F341DCE4ECA}"/>
              </a:ext>
            </a:extLst>
          </p:cNvPr>
          <p:cNvSpPr txBox="1"/>
          <p:nvPr/>
        </p:nvSpPr>
        <p:spPr>
          <a:xfrm>
            <a:off x="0" y="1312741"/>
            <a:ext cx="5214299" cy="3474028"/>
          </a:xfrm>
          <a:prstGeom prst="rect">
            <a:avLst/>
          </a:prstGeom>
          <a:noFill/>
        </p:spPr>
        <p:txBody>
          <a:bodyPr wrap="square">
            <a:spAutoFit/>
          </a:bodyPr>
          <a:lstStyle/>
          <a:p>
            <a:pPr marL="742950" indent="-285750" fontAlgn="base">
              <a:lnSpc>
                <a:spcPct val="200000"/>
              </a:lnSpc>
              <a:buFont typeface="Arial" panose="020B0604020202020204" pitchFamily="34" charset="0"/>
              <a:buChar char="•"/>
            </a:pPr>
            <a:r>
              <a:rPr lang="zh-CN" altLang="en-US" b="1" i="0" spc="0">
                <a:solidFill>
                  <a:srgbClr val="333333"/>
                </a:solidFill>
                <a:effectLst/>
                <a:latin typeface="Helvetica Neue"/>
              </a:rPr>
              <a:t>课程活动管理模块</a:t>
            </a:r>
            <a:r>
              <a:rPr lang="zh-CN" altLang="en-US" b="0" i="0" spc="0">
                <a:solidFill>
                  <a:srgbClr val="333333"/>
                </a:solidFill>
                <a:effectLst/>
                <a:latin typeface="Helvetica Neue"/>
              </a:rPr>
              <a:t>：采用自有的数据库系统进行表项的管理，抽象为档案馆模型的数据管理，包括不限于用户信息、课程信息、地图节点等等。</a:t>
            </a:r>
            <a:endParaRPr lang="en-US" altLang="zh-CN" b="0" i="0" spc="0">
              <a:solidFill>
                <a:srgbClr val="333333"/>
              </a:solidFill>
              <a:effectLst/>
              <a:latin typeface="Helvetica Neue"/>
            </a:endParaRPr>
          </a:p>
          <a:p>
            <a:pPr marL="742950" indent="-285750" fontAlgn="base">
              <a:lnSpc>
                <a:spcPct val="200000"/>
              </a:lnSpc>
              <a:buFont typeface="Arial" panose="020B0604020202020204" pitchFamily="34" charset="0"/>
              <a:buChar char="•"/>
            </a:pPr>
            <a:r>
              <a:rPr lang="zh-CN" altLang="en-US" b="1">
                <a:solidFill>
                  <a:srgbClr val="333333"/>
                </a:solidFill>
                <a:latin typeface="Helvetica Neue"/>
              </a:rPr>
              <a:t>资料文件管理模块</a:t>
            </a:r>
            <a:r>
              <a:rPr lang="zh-CN" altLang="en-US">
                <a:solidFill>
                  <a:srgbClr val="333333"/>
                </a:solidFill>
                <a:latin typeface="Helvetica Neue"/>
              </a:rPr>
              <a:t>：</a:t>
            </a:r>
            <a:r>
              <a:rPr lang="en-US" altLang="zh-CN">
                <a:solidFill>
                  <a:srgbClr val="333333"/>
                </a:solidFill>
                <a:latin typeface="Helvetica Neue"/>
              </a:rPr>
              <a:t>MD5</a:t>
            </a:r>
            <a:r>
              <a:rPr lang="zh-CN" altLang="en-US">
                <a:solidFill>
                  <a:srgbClr val="333333"/>
                </a:solidFill>
                <a:latin typeface="Helvetica Neue"/>
              </a:rPr>
              <a:t>与数据库配合的方式</a:t>
            </a:r>
            <a:endParaRPr lang="zh-CN" altLang="en-US" b="0" i="0" spc="0">
              <a:solidFill>
                <a:srgbClr val="333333"/>
              </a:solidFill>
              <a:effectLst/>
              <a:latin typeface="Helvetica Neue"/>
            </a:endParaRPr>
          </a:p>
          <a:p>
            <a:pPr marL="742950" indent="-285750" fontAlgn="base">
              <a:lnSpc>
                <a:spcPct val="200000"/>
              </a:lnSpc>
              <a:buFont typeface="Arial" panose="020B0604020202020204" pitchFamily="34" charset="0"/>
              <a:buChar char="•"/>
            </a:pPr>
            <a:r>
              <a:rPr lang="zh-CN" altLang="en-US" b="1" i="0" spc="0">
                <a:solidFill>
                  <a:srgbClr val="333333"/>
                </a:solidFill>
                <a:effectLst/>
                <a:latin typeface="Helvetica Neue"/>
              </a:rPr>
              <a:t>导航路线分析模块</a:t>
            </a:r>
            <a:r>
              <a:rPr lang="zh-CN" altLang="en-US" b="0" i="0" spc="0">
                <a:solidFill>
                  <a:srgbClr val="333333"/>
                </a:solidFill>
                <a:effectLst/>
                <a:latin typeface="Helvetica Neue"/>
              </a:rPr>
              <a:t>：</a:t>
            </a:r>
            <a:r>
              <a:rPr lang="en-US" altLang="zh-CN" b="0" i="0" spc="0">
                <a:solidFill>
                  <a:srgbClr val="333333"/>
                </a:solidFill>
                <a:effectLst/>
                <a:latin typeface="Helvetica Neue"/>
              </a:rPr>
              <a:t>A*</a:t>
            </a:r>
            <a:r>
              <a:rPr lang="zh-CN" altLang="en-US" b="0" i="0" spc="0">
                <a:solidFill>
                  <a:srgbClr val="333333"/>
                </a:solidFill>
                <a:effectLst/>
                <a:latin typeface="Helvetica Neue"/>
              </a:rPr>
              <a:t>算法</a:t>
            </a:r>
            <a:endParaRPr lang="en-US" altLang="zh-CN" b="0" i="0" spc="0">
              <a:solidFill>
                <a:srgbClr val="333333"/>
              </a:solidFill>
              <a:effectLst/>
              <a:latin typeface="Helvetica Neue"/>
            </a:endParaRPr>
          </a:p>
          <a:p>
            <a:pPr marL="742950" indent="-285750" fontAlgn="base">
              <a:lnSpc>
                <a:spcPct val="200000"/>
              </a:lnSpc>
              <a:buFont typeface="Arial" panose="020B0604020202020204" pitchFamily="34" charset="0"/>
              <a:buChar char="•"/>
            </a:pPr>
            <a:r>
              <a:rPr lang="zh-CN" altLang="en-US" b="1" i="0" spc="0">
                <a:solidFill>
                  <a:srgbClr val="333333"/>
                </a:solidFill>
                <a:effectLst/>
                <a:latin typeface="Helvetica Neue"/>
              </a:rPr>
              <a:t>时间管理模块</a:t>
            </a:r>
            <a:r>
              <a:rPr lang="zh-CN" altLang="en-US" b="0" i="0" spc="0">
                <a:solidFill>
                  <a:srgbClr val="333333"/>
                </a:solidFill>
                <a:effectLst/>
                <a:latin typeface="Helvetica Neue"/>
              </a:rPr>
              <a:t>：采用前端轮询与数据库配合的方式，</a:t>
            </a:r>
            <a:endParaRPr lang="en-US" altLang="zh-CN" b="0" i="0" spc="0">
              <a:solidFill>
                <a:srgbClr val="333333"/>
              </a:solidFill>
              <a:effectLst/>
              <a:latin typeface="Helvetica Neue"/>
            </a:endParaRPr>
          </a:p>
          <a:p>
            <a:pPr marL="742950" indent="-285750" fontAlgn="base">
              <a:lnSpc>
                <a:spcPct val="200000"/>
              </a:lnSpc>
              <a:buFont typeface="Arial" panose="020B0604020202020204" pitchFamily="34" charset="0"/>
              <a:buChar char="•"/>
            </a:pPr>
            <a:r>
              <a:rPr lang="zh-CN" altLang="en-US" b="1">
                <a:solidFill>
                  <a:srgbClr val="333333"/>
                </a:solidFill>
                <a:latin typeface="Helvetica Neue"/>
              </a:rPr>
              <a:t>网络支持模块：</a:t>
            </a:r>
            <a:r>
              <a:rPr lang="zh-CN" altLang="en-US">
                <a:solidFill>
                  <a:srgbClr val="333333"/>
                </a:solidFill>
                <a:latin typeface="Helvetica Neue"/>
              </a:rPr>
              <a:t>多线程</a:t>
            </a:r>
            <a:r>
              <a:rPr lang="en-US" altLang="zh-CN">
                <a:solidFill>
                  <a:srgbClr val="333333"/>
                </a:solidFill>
                <a:latin typeface="Helvetica Neue"/>
              </a:rPr>
              <a:t>HTTP</a:t>
            </a:r>
            <a:r>
              <a:rPr lang="zh-CN" altLang="en-US">
                <a:solidFill>
                  <a:srgbClr val="333333"/>
                </a:solidFill>
                <a:latin typeface="Helvetica Neue"/>
              </a:rPr>
              <a:t>协议与</a:t>
            </a:r>
            <a:r>
              <a:rPr lang="en-US" altLang="zh-CN">
                <a:solidFill>
                  <a:srgbClr val="333333"/>
                </a:solidFill>
                <a:latin typeface="Helvetica Neue"/>
              </a:rPr>
              <a:t>JSON</a:t>
            </a:r>
            <a:r>
              <a:rPr lang="zh-CN" altLang="en-US">
                <a:solidFill>
                  <a:srgbClr val="333333"/>
                </a:solidFill>
                <a:latin typeface="Helvetica Neue"/>
              </a:rPr>
              <a:t>生成</a:t>
            </a:r>
            <a:endParaRPr lang="zh-CN" altLang="en-US" i="0" spc="0">
              <a:solidFill>
                <a:srgbClr val="333333"/>
              </a:solidFill>
              <a:effectLst/>
              <a:latin typeface="Helvetica Neue"/>
            </a:endParaRPr>
          </a:p>
          <a:p>
            <a:pPr marL="742950" indent="-285750" fontAlgn="base">
              <a:lnSpc>
                <a:spcPct val="200000"/>
              </a:lnSpc>
              <a:buFont typeface="Arial" panose="020B0604020202020204" pitchFamily="34" charset="0"/>
              <a:buChar char="•"/>
            </a:pPr>
            <a:r>
              <a:rPr lang="zh-CN" altLang="en-US" b="1" i="0" spc="0">
                <a:solidFill>
                  <a:srgbClr val="333333"/>
                </a:solidFill>
                <a:effectLst/>
                <a:latin typeface="Helvetica Neue"/>
              </a:rPr>
              <a:t>日志模块</a:t>
            </a:r>
            <a:r>
              <a:rPr lang="zh-CN" altLang="en-US" b="0" i="0" spc="0">
                <a:solidFill>
                  <a:srgbClr val="333333"/>
                </a:solidFill>
                <a:effectLst/>
                <a:latin typeface="Helvetica Neue"/>
              </a:rPr>
              <a:t>：时间线为主的日志模式</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CN" altLang="en-US"/>
              <a:t>项目进度展示</a:t>
            </a:r>
            <a:endParaRPr/>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a:t>
            </a:r>
            <a:r>
              <a:rPr lang="en-US" altLang="zh-CN"/>
              <a:t>ow let</a:t>
            </a:r>
            <a:r>
              <a:rPr lang="zh-CN" altLang="en-US"/>
              <a:t>‘</a:t>
            </a:r>
            <a:r>
              <a:rPr lang="en-US" altLang="zh-CN"/>
              <a:t>s  see what we have .</a:t>
            </a:r>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36051" y="107316"/>
            <a:ext cx="5739816"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所有代码均托管到</a:t>
            </a:r>
            <a:r>
              <a:rPr lang="en-US" altLang="zh-CN"/>
              <a:t>Github</a:t>
            </a:r>
            <a:br>
              <a:rPr lang="en-US" altLang="zh-CN"/>
            </a:br>
            <a:r>
              <a:rPr lang="en-US" altLang="zh-CN" sz="1800" b="0">
                <a:hlinkClick r:id="rId3"/>
              </a:rPr>
              <a:t>NoUITeam/TinyAndPretty (github.com)</a:t>
            </a:r>
            <a:endParaRPr b="0"/>
          </a:p>
        </p:txBody>
      </p:sp>
      <p:pic>
        <p:nvPicPr>
          <p:cNvPr id="5" name="图片 4">
            <a:extLst>
              <a:ext uri="{FF2B5EF4-FFF2-40B4-BE49-F238E27FC236}">
                <a16:creationId xmlns:a16="http://schemas.microsoft.com/office/drawing/2014/main" id="{F86C0C8E-0B57-496C-8DA1-77D032829261}"/>
              </a:ext>
            </a:extLst>
          </p:cNvPr>
          <p:cNvPicPr>
            <a:picLocks noChangeAspect="1"/>
          </p:cNvPicPr>
          <p:nvPr/>
        </p:nvPicPr>
        <p:blipFill>
          <a:blip r:embed="rId4"/>
          <a:stretch>
            <a:fillRect/>
          </a:stretch>
        </p:blipFill>
        <p:spPr>
          <a:xfrm>
            <a:off x="0" y="1053516"/>
            <a:ext cx="9144000" cy="40899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4" name="文本框 3">
            <a:extLst>
              <a:ext uri="{FF2B5EF4-FFF2-40B4-BE49-F238E27FC236}">
                <a16:creationId xmlns:a16="http://schemas.microsoft.com/office/drawing/2014/main" id="{8A6BE8CD-A03A-42AE-98DB-5BF330699A66}"/>
              </a:ext>
            </a:extLst>
          </p:cNvPr>
          <p:cNvSpPr txBox="1"/>
          <p:nvPr/>
        </p:nvSpPr>
        <p:spPr>
          <a:xfrm>
            <a:off x="188781" y="194734"/>
            <a:ext cx="615553" cy="2246769"/>
          </a:xfrm>
          <a:prstGeom prst="rect">
            <a:avLst/>
          </a:prstGeom>
          <a:noFill/>
        </p:spPr>
        <p:txBody>
          <a:bodyPr vert="eaVert" wrap="none" rtlCol="0">
            <a:spAutoFit/>
          </a:bodyPr>
          <a:lstStyle/>
          <a:p>
            <a:r>
              <a:rPr lang="zh-CN" altLang="en-US" sz="2800">
                <a:latin typeface="微软雅黑" panose="020B0503020204020204" pitchFamily="34" charset="-122"/>
                <a:ea typeface="微软雅黑" panose="020B0503020204020204" pitchFamily="34" charset="-122"/>
                <a:cs typeface="Microsoft New Tai Lue" panose="020B0502040204020203" pitchFamily="34" charset="0"/>
              </a:rPr>
              <a:t>网站实机演示</a:t>
            </a:r>
          </a:p>
        </p:txBody>
      </p:sp>
      <p:cxnSp>
        <p:nvCxnSpPr>
          <p:cNvPr id="7" name="Google Shape;304;p43">
            <a:extLst>
              <a:ext uri="{FF2B5EF4-FFF2-40B4-BE49-F238E27FC236}">
                <a16:creationId xmlns:a16="http://schemas.microsoft.com/office/drawing/2014/main" id="{B3570DB8-2768-4C39-A6D4-16280D35B61E}"/>
              </a:ext>
            </a:extLst>
          </p:cNvPr>
          <p:cNvCxnSpPr/>
          <p:nvPr/>
        </p:nvCxnSpPr>
        <p:spPr>
          <a:xfrm>
            <a:off x="804334" y="489103"/>
            <a:ext cx="0" cy="1647600"/>
          </a:xfrm>
          <a:prstGeom prst="straightConnector1">
            <a:avLst/>
          </a:prstGeom>
          <a:noFill/>
          <a:ln w="9525" cap="flat" cmpd="sng">
            <a:solidFill>
              <a:srgbClr val="595959"/>
            </a:solidFill>
            <a:prstDash val="solid"/>
            <a:round/>
            <a:headEnd type="none" w="med" len="med"/>
            <a:tailEnd type="none" w="med" len="med"/>
          </a:ln>
        </p:spPr>
      </p:cxnSp>
      <p:pic>
        <p:nvPicPr>
          <p:cNvPr id="8" name="图片 7">
            <a:extLst>
              <a:ext uri="{FF2B5EF4-FFF2-40B4-BE49-F238E27FC236}">
                <a16:creationId xmlns:a16="http://schemas.microsoft.com/office/drawing/2014/main" id="{6AD0E9D8-67C8-48CB-8238-ECB49E3EC46E}"/>
              </a:ext>
            </a:extLst>
          </p:cNvPr>
          <p:cNvPicPr>
            <a:picLocks noChangeAspect="1"/>
          </p:cNvPicPr>
          <p:nvPr/>
        </p:nvPicPr>
        <p:blipFill>
          <a:blip r:embed="rId3"/>
          <a:stretch>
            <a:fillRect/>
          </a:stretch>
        </p:blipFill>
        <p:spPr>
          <a:xfrm>
            <a:off x="4876802" y="-13320"/>
            <a:ext cx="4267198" cy="5143500"/>
          </a:xfrm>
          <a:prstGeom prst="rect">
            <a:avLst/>
          </a:prstGeom>
        </p:spPr>
      </p:pic>
      <p:pic>
        <p:nvPicPr>
          <p:cNvPr id="10" name="图片 9">
            <a:extLst>
              <a:ext uri="{FF2B5EF4-FFF2-40B4-BE49-F238E27FC236}">
                <a16:creationId xmlns:a16="http://schemas.microsoft.com/office/drawing/2014/main" id="{918C0C0F-1AD8-4EF2-AA3C-297E6F760BD0}"/>
              </a:ext>
            </a:extLst>
          </p:cNvPr>
          <p:cNvPicPr>
            <a:picLocks noChangeAspect="1"/>
          </p:cNvPicPr>
          <p:nvPr/>
        </p:nvPicPr>
        <p:blipFill>
          <a:blip r:embed="rId4"/>
          <a:stretch>
            <a:fillRect/>
          </a:stretch>
        </p:blipFill>
        <p:spPr>
          <a:xfrm>
            <a:off x="1078524" y="0"/>
            <a:ext cx="3798277" cy="5143500"/>
          </a:xfrm>
          <a:prstGeom prst="rect">
            <a:avLst/>
          </a:prstGeom>
        </p:spPr>
      </p:pic>
    </p:spTree>
    <p:extLst>
      <p:ext uri="{BB962C8B-B14F-4D97-AF65-F5344CB8AC3E}">
        <p14:creationId xmlns:p14="http://schemas.microsoft.com/office/powerpoint/2010/main" val="1115385595"/>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1648</Words>
  <Application>Microsoft Office PowerPoint</Application>
  <PresentationFormat>全屏显示(16:9)</PresentationFormat>
  <Paragraphs>272</Paragraphs>
  <Slides>44</Slides>
  <Notes>44</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44</vt:i4>
      </vt:variant>
    </vt:vector>
  </HeadingPairs>
  <TitlesOfParts>
    <vt:vector size="60" baseType="lpstr">
      <vt:lpstr>Exo 2</vt:lpstr>
      <vt:lpstr>Fira Sans Extra Condensed Medium</vt:lpstr>
      <vt:lpstr>Helvetica Neue</vt:lpstr>
      <vt:lpstr>Proxima Nova</vt:lpstr>
      <vt:lpstr>Proxima Nova Semibold</vt:lpstr>
      <vt:lpstr>微软雅黑</vt:lpstr>
      <vt:lpstr>Amatic SC</vt:lpstr>
      <vt:lpstr>Arial</vt:lpstr>
      <vt:lpstr>Calibri</vt:lpstr>
      <vt:lpstr>Nunito Light</vt:lpstr>
      <vt:lpstr>Roboto Condensed</vt:lpstr>
      <vt:lpstr>Roboto Condensed Light</vt:lpstr>
      <vt:lpstr>Roboto Medium</vt:lpstr>
      <vt:lpstr>Tech Newsletter XL by Slidesgo</vt:lpstr>
      <vt:lpstr>Slidesgo Final Pages</vt:lpstr>
      <vt:lpstr>SlidesGo Final Pages</vt:lpstr>
      <vt:lpstr>中期汇报 </vt:lpstr>
      <vt:lpstr>TABLE OF CONTENTS</vt:lpstr>
      <vt:lpstr>  技术选型</vt:lpstr>
      <vt:lpstr>我们的选择是…….</vt:lpstr>
      <vt:lpstr>核心数据结构与算法</vt:lpstr>
      <vt:lpstr>对于具体模块的设计……</vt:lpstr>
      <vt:lpstr>项目进度展示</vt:lpstr>
      <vt:lpstr>所有代码均托管到Github NoUITeam/TinyAndPretty (github.com)</vt:lpstr>
      <vt:lpstr>PowerPoint 演示文稿</vt:lpstr>
      <vt:lpstr>TO-DO List</vt:lpstr>
      <vt:lpstr>项目未来规划</vt:lpstr>
      <vt:lpstr>计划做但可能会砍掉的……</vt:lpstr>
      <vt:lpstr>THANKS</vt:lpstr>
      <vt:lpstr>2nd ANNOUNCEMENT</vt:lpstr>
      <vt:lpstr>SECTOR NEWS</vt:lpstr>
      <vt:lpstr>NEWS</vt:lpstr>
      <vt:lpstr>CUSTOMER REVIEWS</vt:lpstr>
      <vt:lpstr>THIS IS A TABLE</vt:lpstr>
      <vt:lpstr>WELCOME!</vt:lpstr>
      <vt:lpstr>WELCOME!</vt:lpstr>
      <vt:lpstr>AWESOME WORDS</vt:lpstr>
      <vt:lpstr>EVENTS</vt:lpstr>
      <vt:lpstr>REVIEW OF PAST EVENTS</vt:lpstr>
      <vt:lpstr>UPCOMING EVENTS</vt:lpstr>
      <vt:lpstr>SNEAK PEEK</vt:lpstr>
      <vt:lpstr>SNEAK PEEK</vt:lpstr>
      <vt:lpstr>RESOURCES</vt:lpstr>
      <vt:lpstr>Instructions for use</vt:lpstr>
      <vt:lpstr>Fonts &amp; colors used</vt:lpstr>
      <vt:lpstr>Stories by Freepik</vt:lpstr>
      <vt:lpstr>Use our editable graphic resources... </vt:lpstr>
      <vt:lpstr>PowerPoint 演示文稿</vt:lpstr>
      <vt:lpstr>PowerPoint 演示文稿</vt:lpstr>
      <vt:lpstr>PowerPoint 演示文稿</vt:lpstr>
      <vt:lpstr>PowerPoint 演示文稿</vt:lpstr>
      <vt:lpstr>PowerPoint 演示文稿</vt:lpstr>
      <vt:lpstr>...and our sets of editable icons</vt:lpstr>
      <vt:lpstr>Educational Icons</vt:lpstr>
      <vt:lpstr>Business Icons</vt:lpstr>
      <vt:lpstr>Help &amp; Support Icons</vt:lpstr>
      <vt:lpstr>Creative process Icons</vt:lpstr>
      <vt:lpstr>Nature Icons</vt:lpstr>
      <vt:lpstr>SEO &amp; Marketing Icons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中期汇报 </dc:title>
  <cp:lastModifiedBy>Ling Zichao</cp:lastModifiedBy>
  <cp:revision>31</cp:revision>
  <dcterms:modified xsi:type="dcterms:W3CDTF">2022-04-27T09:48:28Z</dcterms:modified>
</cp:coreProperties>
</file>